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46"/>
  </p:notesMasterIdLst>
  <p:handoutMasterIdLst>
    <p:handoutMasterId r:id="rId47"/>
  </p:handoutMasterIdLst>
  <p:sldIdLst>
    <p:sldId id="289" r:id="rId5"/>
    <p:sldId id="639" r:id="rId6"/>
    <p:sldId id="640" r:id="rId7"/>
    <p:sldId id="641" r:id="rId8"/>
    <p:sldId id="642" r:id="rId9"/>
    <p:sldId id="631" r:id="rId10"/>
    <p:sldId id="630" r:id="rId11"/>
    <p:sldId id="643" r:id="rId12"/>
    <p:sldId id="644" r:id="rId13"/>
    <p:sldId id="645" r:id="rId14"/>
    <p:sldId id="646" r:id="rId15"/>
    <p:sldId id="648" r:id="rId16"/>
    <p:sldId id="647" r:id="rId17"/>
    <p:sldId id="649" r:id="rId18"/>
    <p:sldId id="650" r:id="rId19"/>
    <p:sldId id="651" r:id="rId20"/>
    <p:sldId id="652" r:id="rId21"/>
    <p:sldId id="653" r:id="rId22"/>
    <p:sldId id="654" r:id="rId23"/>
    <p:sldId id="676" r:id="rId24"/>
    <p:sldId id="632" r:id="rId25"/>
    <p:sldId id="657" r:id="rId26"/>
    <p:sldId id="658" r:id="rId27"/>
    <p:sldId id="659" r:id="rId28"/>
    <p:sldId id="660" r:id="rId29"/>
    <p:sldId id="661" r:id="rId30"/>
    <p:sldId id="662" r:id="rId31"/>
    <p:sldId id="663" r:id="rId32"/>
    <p:sldId id="664" r:id="rId33"/>
    <p:sldId id="665" r:id="rId34"/>
    <p:sldId id="666" r:id="rId35"/>
    <p:sldId id="667" r:id="rId36"/>
    <p:sldId id="668" r:id="rId37"/>
    <p:sldId id="669" r:id="rId38"/>
    <p:sldId id="670" r:id="rId39"/>
    <p:sldId id="671" r:id="rId40"/>
    <p:sldId id="672" r:id="rId41"/>
    <p:sldId id="673" r:id="rId42"/>
    <p:sldId id="674" r:id="rId43"/>
    <p:sldId id="675" r:id="rId44"/>
    <p:sldId id="628" r:id="rId4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2" pos="438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731" userDrawn="1">
          <p15:clr>
            <a:srgbClr val="A4A3A4"/>
          </p15:clr>
        </p15:guide>
        <p15:guide id="6" orient="horz" pos="640" userDrawn="1">
          <p15:clr>
            <a:srgbClr val="A4A3A4"/>
          </p15:clr>
        </p15:guide>
        <p15:guide id="7" orient="horz" pos="3294" userDrawn="1">
          <p15:clr>
            <a:srgbClr val="A4A3A4"/>
          </p15:clr>
        </p15:guide>
        <p15:guide id="8" orient="horz" pos="3543" userDrawn="1">
          <p15:clr>
            <a:srgbClr val="A4A3A4"/>
          </p15:clr>
        </p15:guide>
        <p15:guide id="9" pos="5927" userDrawn="1">
          <p15:clr>
            <a:srgbClr val="A4A3A4"/>
          </p15:clr>
        </p15:guide>
        <p15:guide id="10" pos="7469" userDrawn="1">
          <p15:clr>
            <a:srgbClr val="A4A3A4"/>
          </p15:clr>
        </p15:guide>
        <p15:guide id="11" orient="horz" pos="2636" userDrawn="1">
          <p15:clr>
            <a:srgbClr val="A4A3A4"/>
          </p15:clr>
        </p15:guide>
        <p15:guide id="12" orient="horz" pos="278" userDrawn="1">
          <p15:clr>
            <a:srgbClr val="A4A3A4"/>
          </p15:clr>
        </p15:guide>
        <p15:guide id="13" orient="horz" pos="109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B09059F-03D2-8CEF-62FF-E25ADF9278FD}" name="Klein, Angela" initials="AK" userId="S::klein@lmz-bw.de::e315e732-25a6-4aae-99f4-87e925f9a0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7C"/>
    <a:srgbClr val="EC8200"/>
    <a:srgbClr val="3FCC67"/>
    <a:srgbClr val="22D96C"/>
    <a:srgbClr val="E9952A"/>
    <a:srgbClr val="FD5D4D"/>
    <a:srgbClr val="DDDC00"/>
    <a:srgbClr val="009C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6A658-0546-4989-9558-596332A90A8D}" v="101" dt="2026-02-10T09:32:19.55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147" y="42"/>
      </p:cViewPr>
      <p:guideLst>
        <p:guide pos="438"/>
        <p:guide pos="688"/>
        <p:guide pos="3840"/>
        <p:guide orient="horz" pos="731"/>
        <p:guide orient="horz" pos="640"/>
        <p:guide orient="horz" pos="3294"/>
        <p:guide orient="horz" pos="3543"/>
        <p:guide pos="5927"/>
        <p:guide pos="7469"/>
        <p:guide orient="horz" pos="2636"/>
        <p:guide orient="horz" pos="278"/>
        <p:guide orient="horz" pos="10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stelmann, Carl" userId="eec6fb60-3e8a-48f7-b6ca-386c93f2e6de" providerId="ADAL" clId="{22FAB308-4FD6-4FA0-B016-DE4831A2FE27}"/>
    <pc:docChg chg="undo custSel addSld delSld modSld sldOrd">
      <pc:chgData name="Postelmann, Carl" userId="eec6fb60-3e8a-48f7-b6ca-386c93f2e6de" providerId="ADAL" clId="{22FAB308-4FD6-4FA0-B016-DE4831A2FE27}" dt="2026-02-10T09:30:30.223" v="79"/>
      <pc:docMkLst>
        <pc:docMk/>
      </pc:docMkLst>
      <pc:sldChg chg="modSp mod">
        <pc:chgData name="Postelmann, Carl" userId="eec6fb60-3e8a-48f7-b6ca-386c93f2e6de" providerId="ADAL" clId="{22FAB308-4FD6-4FA0-B016-DE4831A2FE27}" dt="2026-02-10T08:19:39.042" v="37" actId="1076"/>
        <pc:sldMkLst>
          <pc:docMk/>
          <pc:sldMk cId="1742034976" sldId="632"/>
        </pc:sldMkLst>
        <pc:spChg chg="mod">
          <ac:chgData name="Postelmann, Carl" userId="eec6fb60-3e8a-48f7-b6ca-386c93f2e6de" providerId="ADAL" clId="{22FAB308-4FD6-4FA0-B016-DE4831A2FE27}" dt="2026-02-06T09:48:13.516" v="22" actId="14100"/>
          <ac:spMkLst>
            <pc:docMk/>
            <pc:sldMk cId="1742034976" sldId="632"/>
            <ac:spMk id="4" creationId="{A564D690-B427-388E-724B-5EC35CA0B1BD}"/>
          </ac:spMkLst>
        </pc:spChg>
        <pc:spChg chg="mod ord">
          <ac:chgData name="Postelmann, Carl" userId="eec6fb60-3e8a-48f7-b6ca-386c93f2e6de" providerId="ADAL" clId="{22FAB308-4FD6-4FA0-B016-DE4831A2FE27}" dt="2026-02-10T08:19:39.042" v="37" actId="1076"/>
          <ac:spMkLst>
            <pc:docMk/>
            <pc:sldMk cId="1742034976" sldId="632"/>
            <ac:spMk id="5" creationId="{1DB1D5A2-9261-0639-5339-3ED5DFF0C931}"/>
          </ac:spMkLst>
        </pc:spChg>
      </pc:sldChg>
      <pc:sldChg chg="delSp mod">
        <pc:chgData name="Postelmann, Carl" userId="eec6fb60-3e8a-48f7-b6ca-386c93f2e6de" providerId="ADAL" clId="{22FAB308-4FD6-4FA0-B016-DE4831A2FE27}" dt="2026-02-10T09:06:57.001" v="47" actId="478"/>
        <pc:sldMkLst>
          <pc:docMk/>
          <pc:sldMk cId="2597365179" sldId="645"/>
        </pc:sldMkLst>
      </pc:sldChg>
      <pc:sldChg chg="modTransition">
        <pc:chgData name="Postelmann, Carl" userId="eec6fb60-3e8a-48f7-b6ca-386c93f2e6de" providerId="ADAL" clId="{22FAB308-4FD6-4FA0-B016-DE4831A2FE27}" dt="2026-02-10T09:29:14.193" v="69"/>
        <pc:sldMkLst>
          <pc:docMk/>
          <pc:sldMk cId="322957502" sldId="647"/>
        </pc:sldMkLst>
      </pc:sldChg>
      <pc:sldChg chg="modTransition">
        <pc:chgData name="Postelmann, Carl" userId="eec6fb60-3e8a-48f7-b6ca-386c93f2e6de" providerId="ADAL" clId="{22FAB308-4FD6-4FA0-B016-DE4831A2FE27}" dt="2026-02-10T09:29:12.156" v="68"/>
        <pc:sldMkLst>
          <pc:docMk/>
          <pc:sldMk cId="1958862646" sldId="648"/>
        </pc:sldMkLst>
      </pc:sldChg>
      <pc:sldChg chg="modTransition">
        <pc:chgData name="Postelmann, Carl" userId="eec6fb60-3e8a-48f7-b6ca-386c93f2e6de" providerId="ADAL" clId="{22FAB308-4FD6-4FA0-B016-DE4831A2FE27}" dt="2026-02-10T09:29:16.204" v="70"/>
        <pc:sldMkLst>
          <pc:docMk/>
          <pc:sldMk cId="2967365440" sldId="649"/>
        </pc:sldMkLst>
      </pc:sldChg>
      <pc:sldChg chg="modTransition">
        <pc:chgData name="Postelmann, Carl" userId="eec6fb60-3e8a-48f7-b6ca-386c93f2e6de" providerId="ADAL" clId="{22FAB308-4FD6-4FA0-B016-DE4831A2FE27}" dt="2026-02-10T09:29:21.093" v="72"/>
        <pc:sldMkLst>
          <pc:docMk/>
          <pc:sldMk cId="2342228400" sldId="650"/>
        </pc:sldMkLst>
      </pc:sldChg>
      <pc:sldChg chg="modSp mod modTransition">
        <pc:chgData name="Postelmann, Carl" userId="eec6fb60-3e8a-48f7-b6ca-386c93f2e6de" providerId="ADAL" clId="{22FAB308-4FD6-4FA0-B016-DE4831A2FE27}" dt="2026-02-10T09:29:23.358" v="73"/>
        <pc:sldMkLst>
          <pc:docMk/>
          <pc:sldMk cId="4240006391" sldId="651"/>
        </pc:sldMkLst>
        <pc:picChg chg="mod">
          <ac:chgData name="Postelmann, Carl" userId="eec6fb60-3e8a-48f7-b6ca-386c93f2e6de" providerId="ADAL" clId="{22FAB308-4FD6-4FA0-B016-DE4831A2FE27}" dt="2026-02-10T09:15:24.587" v="66" actId="1076"/>
          <ac:picMkLst>
            <pc:docMk/>
            <pc:sldMk cId="4240006391" sldId="651"/>
            <ac:picMk id="59" creationId="{D3381E73-F266-C7FD-47A2-521BD98707C3}"/>
          </ac:picMkLst>
        </pc:picChg>
      </pc:sldChg>
      <pc:sldChg chg="modTransition">
        <pc:chgData name="Postelmann, Carl" userId="eec6fb60-3e8a-48f7-b6ca-386c93f2e6de" providerId="ADAL" clId="{22FAB308-4FD6-4FA0-B016-DE4831A2FE27}" dt="2026-02-10T09:29:24.866" v="74"/>
        <pc:sldMkLst>
          <pc:docMk/>
          <pc:sldMk cId="507898813" sldId="652"/>
        </pc:sldMkLst>
      </pc:sldChg>
      <pc:sldChg chg="delSp mod modTransition">
        <pc:chgData name="Postelmann, Carl" userId="eec6fb60-3e8a-48f7-b6ca-386c93f2e6de" providerId="ADAL" clId="{22FAB308-4FD6-4FA0-B016-DE4831A2FE27}" dt="2026-02-10T09:29:27.834" v="75"/>
        <pc:sldMkLst>
          <pc:docMk/>
          <pc:sldMk cId="2163378386" sldId="653"/>
        </pc:sldMkLst>
      </pc:sldChg>
      <pc:sldChg chg="addSp delSp modSp mod modTransition modShow">
        <pc:chgData name="Postelmann, Carl" userId="eec6fb60-3e8a-48f7-b6ca-386c93f2e6de" providerId="ADAL" clId="{22FAB308-4FD6-4FA0-B016-DE4831A2FE27}" dt="2026-02-10T09:30:28.413" v="78"/>
        <pc:sldMkLst>
          <pc:docMk/>
          <pc:sldMk cId="1112509124" sldId="654"/>
        </pc:sldMkLst>
        <pc:spChg chg="mod">
          <ac:chgData name="Postelmann, Carl" userId="eec6fb60-3e8a-48f7-b6ca-386c93f2e6de" providerId="ADAL" clId="{22FAB308-4FD6-4FA0-B016-DE4831A2FE27}" dt="2026-02-06T09:43:45.322" v="9" actId="1076"/>
          <ac:spMkLst>
            <pc:docMk/>
            <pc:sldMk cId="1112509124" sldId="654"/>
            <ac:spMk id="4" creationId="{6F20B920-8F27-A78C-6313-FCB2968EB7CA}"/>
          </ac:spMkLst>
        </pc:spChg>
        <pc:spChg chg="add mod ord">
          <ac:chgData name="Postelmann, Carl" userId="eec6fb60-3e8a-48f7-b6ca-386c93f2e6de" providerId="ADAL" clId="{22FAB308-4FD6-4FA0-B016-DE4831A2FE27}" dt="2026-02-06T09:45:03.929" v="20" actId="167"/>
          <ac:spMkLst>
            <pc:docMk/>
            <pc:sldMk cId="1112509124" sldId="654"/>
            <ac:spMk id="11" creationId="{0EF27C0C-4897-F79C-7CE1-94BE5417FD08}"/>
          </ac:spMkLst>
        </pc:spChg>
        <pc:picChg chg="add del mod ord">
          <ac:chgData name="Postelmann, Carl" userId="eec6fb60-3e8a-48f7-b6ca-386c93f2e6de" providerId="ADAL" clId="{22FAB308-4FD6-4FA0-B016-DE4831A2FE27}" dt="2026-02-06T09:44:57.310" v="19" actId="1076"/>
          <ac:picMkLst>
            <pc:docMk/>
            <pc:sldMk cId="1112509124" sldId="654"/>
            <ac:picMk id="59" creationId="{559D3613-7FF9-7918-A4BC-8490E1312D43}"/>
          </ac:picMkLst>
        </pc:picChg>
      </pc:sldChg>
      <pc:sldChg chg="addSp delSp modSp mod">
        <pc:chgData name="Postelmann, Carl" userId="eec6fb60-3e8a-48f7-b6ca-386c93f2e6de" providerId="ADAL" clId="{22FAB308-4FD6-4FA0-B016-DE4831A2FE27}" dt="2026-02-10T08:19:45.842" v="40" actId="167"/>
        <pc:sldMkLst>
          <pc:docMk/>
          <pc:sldMk cId="839002350" sldId="657"/>
        </pc:sldMkLst>
        <pc:spChg chg="add mod ord">
          <ac:chgData name="Postelmann, Carl" userId="eec6fb60-3e8a-48f7-b6ca-386c93f2e6de" providerId="ADAL" clId="{22FAB308-4FD6-4FA0-B016-DE4831A2FE27}" dt="2026-02-10T08:19:45.842" v="40" actId="167"/>
          <ac:spMkLst>
            <pc:docMk/>
            <pc:sldMk cId="839002350" sldId="657"/>
            <ac:spMk id="2" creationId="{13148778-3130-406C-9986-A1933896E41C}"/>
          </ac:spMkLst>
        </pc:spChg>
        <pc:picChg chg="mod">
          <ac:chgData name="Postelmann, Carl" userId="eec6fb60-3e8a-48f7-b6ca-386c93f2e6de" providerId="ADAL" clId="{22FAB308-4FD6-4FA0-B016-DE4831A2FE27}" dt="2026-02-06T09:49:42.324" v="29" actId="1076"/>
          <ac:picMkLst>
            <pc:docMk/>
            <pc:sldMk cId="839002350" sldId="657"/>
            <ac:picMk id="8" creationId="{E8A1066F-57B3-AD9B-17A4-BABA9CD534B4}"/>
          </ac:picMkLst>
        </pc:picChg>
        <pc:picChg chg="mod">
          <ac:chgData name="Postelmann, Carl" userId="eec6fb60-3e8a-48f7-b6ca-386c93f2e6de" providerId="ADAL" clId="{22FAB308-4FD6-4FA0-B016-DE4831A2FE27}" dt="2026-02-06T09:49:42.324" v="29" actId="1076"/>
          <ac:picMkLst>
            <pc:docMk/>
            <pc:sldMk cId="839002350" sldId="657"/>
            <ac:picMk id="10" creationId="{22C48688-FD07-936A-505E-59F1192C54B5}"/>
          </ac:picMkLst>
        </pc:picChg>
      </pc:sldChg>
      <pc:sldChg chg="addSp delSp modSp mod">
        <pc:chgData name="Postelmann, Carl" userId="eec6fb60-3e8a-48f7-b6ca-386c93f2e6de" providerId="ADAL" clId="{22FAB308-4FD6-4FA0-B016-DE4831A2FE27}" dt="2026-02-10T08:19:56.897" v="43" actId="167"/>
        <pc:sldMkLst>
          <pc:docMk/>
          <pc:sldMk cId="2618904484" sldId="658"/>
        </pc:sldMkLst>
        <pc:spChg chg="add mod ord">
          <ac:chgData name="Postelmann, Carl" userId="eec6fb60-3e8a-48f7-b6ca-386c93f2e6de" providerId="ADAL" clId="{22FAB308-4FD6-4FA0-B016-DE4831A2FE27}" dt="2026-02-10T08:19:56.897" v="43" actId="167"/>
          <ac:spMkLst>
            <pc:docMk/>
            <pc:sldMk cId="2618904484" sldId="658"/>
            <ac:spMk id="2" creationId="{899FB965-8B1F-2249-A70D-53B0DEF7D067}"/>
          </ac:spMkLst>
        </pc:spChg>
      </pc:sldChg>
      <pc:sldChg chg="add modTransition">
        <pc:chgData name="Postelmann, Carl" userId="eec6fb60-3e8a-48f7-b6ca-386c93f2e6de" providerId="ADAL" clId="{22FAB308-4FD6-4FA0-B016-DE4831A2FE27}" dt="2026-02-10T09:30:30.223" v="79"/>
        <pc:sldMkLst>
          <pc:docMk/>
          <pc:sldMk cId="1327656616" sldId="676"/>
        </pc:sldMkLst>
      </pc:sldChg>
    </pc:docChg>
  </pc:docChgLst>
  <pc:docChgLst>
    <pc:chgData name="Klein, Angela" userId="e315e732-25a6-4aae-99f4-87e925f9a072" providerId="ADAL" clId="{F7ECA545-B3E0-4179-88F0-749DB5DC0CDC}"/>
    <pc:docChg chg="undo custSel delSld modSld sldOrd">
      <pc:chgData name="Klein, Angela" userId="e315e732-25a6-4aae-99f4-87e925f9a072" providerId="ADAL" clId="{F7ECA545-B3E0-4179-88F0-749DB5DC0CDC}" dt="2026-02-16T11:12:36.885" v="247" actId="2696"/>
      <pc:docMkLst>
        <pc:docMk/>
      </pc:docMkLst>
      <pc:sldChg chg="modSp mod modTransition modNotesTx">
        <pc:chgData name="Klein, Angela" userId="e315e732-25a6-4aae-99f4-87e925f9a072" providerId="ADAL" clId="{F7ECA545-B3E0-4179-88F0-749DB5DC0CDC}" dt="2026-02-06T14:13:40.712" v="76" actId="20577"/>
        <pc:sldMkLst>
          <pc:docMk/>
          <pc:sldMk cId="3764562511" sldId="628"/>
        </pc:sldMkLst>
        <pc:spChg chg="mod">
          <ac:chgData name="Klein, Angela" userId="e315e732-25a6-4aae-99f4-87e925f9a072" providerId="ADAL" clId="{F7ECA545-B3E0-4179-88F0-749DB5DC0CDC}" dt="2026-02-06T09:51:36.571" v="45" actId="207"/>
          <ac:spMkLst>
            <pc:docMk/>
            <pc:sldMk cId="3764562511" sldId="628"/>
            <ac:spMk id="5" creationId="{55A7E026-3B35-CC73-C155-11C386560589}"/>
          </ac:spMkLst>
        </pc:spChg>
      </pc:sldChg>
      <pc:sldChg chg="modSp mod modAnim">
        <pc:chgData name="Klein, Angela" userId="e315e732-25a6-4aae-99f4-87e925f9a072" providerId="ADAL" clId="{F7ECA545-B3E0-4179-88F0-749DB5DC0CDC}" dt="2026-02-06T14:07:43.451" v="55" actId="2"/>
        <pc:sldMkLst>
          <pc:docMk/>
          <pc:sldMk cId="2858098609" sldId="630"/>
        </pc:sldMkLst>
        <pc:spChg chg="mod">
          <ac:chgData name="Klein, Angela" userId="e315e732-25a6-4aae-99f4-87e925f9a072" providerId="ADAL" clId="{F7ECA545-B3E0-4179-88F0-749DB5DC0CDC}" dt="2026-02-06T14:07:43.451" v="55" actId="2"/>
          <ac:spMkLst>
            <pc:docMk/>
            <pc:sldMk cId="2858098609" sldId="630"/>
            <ac:spMk id="2" creationId="{DA1A46DB-3C67-9E2A-A7DB-16FED3285503}"/>
          </ac:spMkLst>
        </pc:spChg>
      </pc:sldChg>
      <pc:sldChg chg="modAnim">
        <pc:chgData name="Klein, Angela" userId="e315e732-25a6-4aae-99f4-87e925f9a072" providerId="ADAL" clId="{F7ECA545-B3E0-4179-88F0-749DB5DC0CDC}" dt="2026-02-06T09:52:56.167" v="48"/>
        <pc:sldMkLst>
          <pc:docMk/>
          <pc:sldMk cId="2784094137" sldId="631"/>
        </pc:sldMkLst>
      </pc:sldChg>
      <pc:sldChg chg="delSp modSp mod">
        <pc:chgData name="Klein, Angela" userId="e315e732-25a6-4aae-99f4-87e925f9a072" providerId="ADAL" clId="{F7ECA545-B3E0-4179-88F0-749DB5DC0CDC}" dt="2026-02-10T08:15:27.076" v="189" actId="14100"/>
        <pc:sldMkLst>
          <pc:docMk/>
          <pc:sldMk cId="1742034976" sldId="632"/>
        </pc:sldMkLst>
        <pc:spChg chg="mod">
          <ac:chgData name="Klein, Angela" userId="e315e732-25a6-4aae-99f4-87e925f9a072" providerId="ADAL" clId="{F7ECA545-B3E0-4179-88F0-749DB5DC0CDC}" dt="2026-02-10T08:15:27.076" v="189" actId="14100"/>
          <ac:spMkLst>
            <pc:docMk/>
            <pc:sldMk cId="1742034976" sldId="632"/>
            <ac:spMk id="4" creationId="{A564D690-B427-388E-724B-5EC35CA0B1BD}"/>
          </ac:spMkLst>
        </pc:spChg>
        <pc:spChg chg="mod">
          <ac:chgData name="Klein, Angela" userId="e315e732-25a6-4aae-99f4-87e925f9a072" providerId="ADAL" clId="{F7ECA545-B3E0-4179-88F0-749DB5DC0CDC}" dt="2026-02-10T08:14:20.910" v="159" actId="20577"/>
          <ac:spMkLst>
            <pc:docMk/>
            <pc:sldMk cId="1742034976" sldId="632"/>
            <ac:spMk id="12" creationId="{C5EB03C7-3F17-004E-E661-34EC95F8B47B}"/>
          </ac:spMkLst>
        </pc:spChg>
        <pc:spChg chg="mod">
          <ac:chgData name="Klein, Angela" userId="e315e732-25a6-4aae-99f4-87e925f9a072" providerId="ADAL" clId="{F7ECA545-B3E0-4179-88F0-749DB5DC0CDC}" dt="2026-02-10T08:14:53.938" v="187" actId="20577"/>
          <ac:spMkLst>
            <pc:docMk/>
            <pc:sldMk cId="1742034976" sldId="632"/>
            <ac:spMk id="13" creationId="{D8A5B43E-0445-0B27-76E4-62C990E445C3}"/>
          </ac:spMkLst>
        </pc:spChg>
        <pc:picChg chg="mod">
          <ac:chgData name="Klein, Angela" userId="e315e732-25a6-4aae-99f4-87e925f9a072" providerId="ADAL" clId="{F7ECA545-B3E0-4179-88F0-749DB5DC0CDC}" dt="2026-02-06T09:47:56.112" v="35" actId="14100"/>
          <ac:picMkLst>
            <pc:docMk/>
            <pc:sldMk cId="1742034976" sldId="632"/>
            <ac:picMk id="2" creationId="{A6F72521-0470-F7ED-874A-7F72995B9E59}"/>
          </ac:picMkLst>
        </pc:picChg>
      </pc:sldChg>
      <pc:sldChg chg="delSp modSp mod">
        <pc:chgData name="Klein, Angela" userId="e315e732-25a6-4aae-99f4-87e925f9a072" providerId="ADAL" clId="{F7ECA545-B3E0-4179-88F0-749DB5DC0CDC}" dt="2026-02-06T09:40:55.871" v="5" actId="478"/>
        <pc:sldMkLst>
          <pc:docMk/>
          <pc:sldMk cId="487333476" sldId="639"/>
        </pc:sldMkLst>
        <pc:spChg chg="mod">
          <ac:chgData name="Klein, Angela" userId="e315e732-25a6-4aae-99f4-87e925f9a072" providerId="ADAL" clId="{F7ECA545-B3E0-4179-88F0-749DB5DC0CDC}" dt="2026-02-06T09:40:35.632" v="1" actId="20577"/>
          <ac:spMkLst>
            <pc:docMk/>
            <pc:sldMk cId="487333476" sldId="639"/>
            <ac:spMk id="8" creationId="{4264F461-B2D9-D10C-6375-7DDBB44DF986}"/>
          </ac:spMkLst>
        </pc:spChg>
      </pc:sldChg>
      <pc:sldChg chg="modSp mod">
        <pc:chgData name="Klein, Angela" userId="e315e732-25a6-4aae-99f4-87e925f9a072" providerId="ADAL" clId="{F7ECA545-B3E0-4179-88F0-749DB5DC0CDC}" dt="2026-02-06T14:08:18.553" v="70" actId="122"/>
        <pc:sldMkLst>
          <pc:docMk/>
          <pc:sldMk cId="73342337" sldId="640"/>
        </pc:sldMkLst>
        <pc:spChg chg="mod">
          <ac:chgData name="Klein, Angela" userId="e315e732-25a6-4aae-99f4-87e925f9a072" providerId="ADAL" clId="{F7ECA545-B3E0-4179-88F0-749DB5DC0CDC}" dt="2026-02-06T14:08:18.553" v="70" actId="122"/>
          <ac:spMkLst>
            <pc:docMk/>
            <pc:sldMk cId="73342337" sldId="640"/>
            <ac:spMk id="4" creationId="{E1EA4D98-D726-8C76-D725-C62E0E7B3288}"/>
          </ac:spMkLst>
        </pc:spChg>
      </pc:sldChg>
      <pc:sldChg chg="modAnim">
        <pc:chgData name="Klein, Angela" userId="e315e732-25a6-4aae-99f4-87e925f9a072" providerId="ADAL" clId="{F7ECA545-B3E0-4179-88F0-749DB5DC0CDC}" dt="2026-02-06T09:52:48.715" v="46"/>
        <pc:sldMkLst>
          <pc:docMk/>
          <pc:sldMk cId="2821906181" sldId="641"/>
        </pc:sldMkLst>
      </pc:sldChg>
      <pc:sldChg chg="modSp mod modAnim">
        <pc:chgData name="Klein, Angela" userId="e315e732-25a6-4aae-99f4-87e925f9a072" providerId="ADAL" clId="{F7ECA545-B3E0-4179-88F0-749DB5DC0CDC}" dt="2026-02-06T14:07:42.057" v="54" actId="2"/>
        <pc:sldMkLst>
          <pc:docMk/>
          <pc:sldMk cId="4062996201" sldId="642"/>
        </pc:sldMkLst>
        <pc:spChg chg="mod">
          <ac:chgData name="Klein, Angela" userId="e315e732-25a6-4aae-99f4-87e925f9a072" providerId="ADAL" clId="{F7ECA545-B3E0-4179-88F0-749DB5DC0CDC}" dt="2026-02-06T14:07:42.057" v="54" actId="2"/>
          <ac:spMkLst>
            <pc:docMk/>
            <pc:sldMk cId="4062996201" sldId="642"/>
            <ac:spMk id="2" creationId="{AD0C3B07-79C5-0759-03AC-26A4A14BCE34}"/>
          </ac:spMkLst>
        </pc:spChg>
      </pc:sldChg>
      <pc:sldChg chg="modSp mod modAnim">
        <pc:chgData name="Klein, Angela" userId="e315e732-25a6-4aae-99f4-87e925f9a072" providerId="ADAL" clId="{F7ECA545-B3E0-4179-88F0-749DB5DC0CDC}" dt="2026-02-06T14:07:46.174" v="58" actId="2"/>
        <pc:sldMkLst>
          <pc:docMk/>
          <pc:sldMk cId="3198569403" sldId="643"/>
        </pc:sldMkLst>
        <pc:spChg chg="mod">
          <ac:chgData name="Klein, Angela" userId="e315e732-25a6-4aae-99f4-87e925f9a072" providerId="ADAL" clId="{F7ECA545-B3E0-4179-88F0-749DB5DC0CDC}" dt="2026-02-06T14:07:46.174" v="58" actId="2"/>
          <ac:spMkLst>
            <pc:docMk/>
            <pc:sldMk cId="3198569403" sldId="643"/>
            <ac:spMk id="2" creationId="{6DB63E24-1DE8-5EBF-E2AD-0D7F6D2427C0}"/>
          </ac:spMkLst>
        </pc:spChg>
      </pc:sldChg>
      <pc:sldChg chg="modSp mod">
        <pc:chgData name="Klein, Angela" userId="e315e732-25a6-4aae-99f4-87e925f9a072" providerId="ADAL" clId="{F7ECA545-B3E0-4179-88F0-749DB5DC0CDC}" dt="2026-02-09T11:57:00.435" v="113" actId="1076"/>
        <pc:sldMkLst>
          <pc:docMk/>
          <pc:sldMk cId="2788945444" sldId="644"/>
        </pc:sldMkLst>
        <pc:spChg chg="mod">
          <ac:chgData name="Klein, Angela" userId="e315e732-25a6-4aae-99f4-87e925f9a072" providerId="ADAL" clId="{F7ECA545-B3E0-4179-88F0-749DB5DC0CDC}" dt="2026-02-09T11:57:00.435" v="113" actId="1076"/>
          <ac:spMkLst>
            <pc:docMk/>
            <pc:sldMk cId="2788945444" sldId="644"/>
            <ac:spMk id="3" creationId="{4BEFEFB3-A5AB-E38C-0A24-73DA75885765}"/>
          </ac:spMkLst>
        </pc:spChg>
      </pc:sldChg>
      <pc:sldChg chg="delSp mod modTransition">
        <pc:chgData name="Klein, Angela" userId="e315e732-25a6-4aae-99f4-87e925f9a072" providerId="ADAL" clId="{F7ECA545-B3E0-4179-88F0-749DB5DC0CDC}" dt="2026-02-06T14:43:10.846" v="80"/>
        <pc:sldMkLst>
          <pc:docMk/>
          <pc:sldMk cId="1750984059" sldId="646"/>
        </pc:sldMkLst>
      </pc:sldChg>
      <pc:sldChg chg="addSp delSp modSp mod ord modTransition">
        <pc:chgData name="Klein, Angela" userId="e315e732-25a6-4aae-99f4-87e925f9a072" providerId="ADAL" clId="{F7ECA545-B3E0-4179-88F0-749DB5DC0CDC}" dt="2026-02-10T08:10:02.655" v="127"/>
        <pc:sldMkLst>
          <pc:docMk/>
          <pc:sldMk cId="322957502" sldId="647"/>
        </pc:sldMkLst>
        <pc:picChg chg="add del mod">
          <ac:chgData name="Klein, Angela" userId="e315e732-25a6-4aae-99f4-87e925f9a072" providerId="ADAL" clId="{F7ECA545-B3E0-4179-88F0-749DB5DC0CDC}" dt="2026-02-10T08:10:02.655" v="127"/>
          <ac:picMkLst>
            <pc:docMk/>
            <pc:sldMk cId="322957502" sldId="647"/>
            <ac:picMk id="59" creationId="{AEA8B9D4-BF50-C76B-D6E7-742BD0D94329}"/>
          </ac:picMkLst>
        </pc:picChg>
      </pc:sldChg>
      <pc:sldChg chg="delSp mod modTransition">
        <pc:chgData name="Klein, Angela" userId="e315e732-25a6-4aae-99f4-87e925f9a072" providerId="ADAL" clId="{F7ECA545-B3E0-4179-88F0-749DB5DC0CDC}" dt="2026-02-06T14:43:20.472" v="88"/>
        <pc:sldMkLst>
          <pc:docMk/>
          <pc:sldMk cId="1958862646" sldId="648"/>
        </pc:sldMkLst>
      </pc:sldChg>
      <pc:sldChg chg="delSp mod modTransition">
        <pc:chgData name="Klein, Angela" userId="e315e732-25a6-4aae-99f4-87e925f9a072" providerId="ADAL" clId="{F7ECA545-B3E0-4179-88F0-749DB5DC0CDC}" dt="2026-02-06T14:43:24.623" v="92"/>
        <pc:sldMkLst>
          <pc:docMk/>
          <pc:sldMk cId="2967365440" sldId="649"/>
        </pc:sldMkLst>
      </pc:sldChg>
      <pc:sldChg chg="delSp mod modTransition">
        <pc:chgData name="Klein, Angela" userId="e315e732-25a6-4aae-99f4-87e925f9a072" providerId="ADAL" clId="{F7ECA545-B3E0-4179-88F0-749DB5DC0CDC}" dt="2026-02-06T14:43:29.868" v="96"/>
        <pc:sldMkLst>
          <pc:docMk/>
          <pc:sldMk cId="2342228400" sldId="650"/>
        </pc:sldMkLst>
      </pc:sldChg>
      <pc:sldChg chg="delSp modSp mod modTransition setBg">
        <pc:chgData name="Klein, Angela" userId="e315e732-25a6-4aae-99f4-87e925f9a072" providerId="ADAL" clId="{F7ECA545-B3E0-4179-88F0-749DB5DC0CDC}" dt="2026-02-10T08:25:07.121" v="225"/>
        <pc:sldMkLst>
          <pc:docMk/>
          <pc:sldMk cId="4240006391" sldId="651"/>
        </pc:sldMkLst>
        <pc:picChg chg="mod">
          <ac:chgData name="Klein, Angela" userId="e315e732-25a6-4aae-99f4-87e925f9a072" providerId="ADAL" clId="{F7ECA545-B3E0-4179-88F0-749DB5DC0CDC}" dt="2026-02-10T08:25:07.121" v="225"/>
          <ac:picMkLst>
            <pc:docMk/>
            <pc:sldMk cId="4240006391" sldId="651"/>
            <ac:picMk id="59" creationId="{D3381E73-F266-C7FD-47A2-521BD98707C3}"/>
          </ac:picMkLst>
        </pc:picChg>
      </pc:sldChg>
      <pc:sldChg chg="delSp mod modTransition">
        <pc:chgData name="Klein, Angela" userId="e315e732-25a6-4aae-99f4-87e925f9a072" providerId="ADAL" clId="{F7ECA545-B3E0-4179-88F0-749DB5DC0CDC}" dt="2026-02-06T14:43:37.798" v="104"/>
        <pc:sldMkLst>
          <pc:docMk/>
          <pc:sldMk cId="507898813" sldId="652"/>
        </pc:sldMkLst>
      </pc:sldChg>
      <pc:sldChg chg="addSp delSp modSp mod modTransition">
        <pc:chgData name="Klein, Angela" userId="e315e732-25a6-4aae-99f4-87e925f9a072" providerId="ADAL" clId="{F7ECA545-B3E0-4179-88F0-749DB5DC0CDC}" dt="2026-02-10T08:28:48.377" v="246"/>
        <pc:sldMkLst>
          <pc:docMk/>
          <pc:sldMk cId="2163378386" sldId="653"/>
        </pc:sldMkLst>
        <pc:picChg chg="mod">
          <ac:chgData name="Klein, Angela" userId="e315e732-25a6-4aae-99f4-87e925f9a072" providerId="ADAL" clId="{F7ECA545-B3E0-4179-88F0-749DB5DC0CDC}" dt="2026-02-10T08:28:48.377" v="246"/>
          <ac:picMkLst>
            <pc:docMk/>
            <pc:sldMk cId="2163378386" sldId="653"/>
            <ac:picMk id="59" creationId="{83B45279-B93D-CF51-E4C0-99EEB77E05F8}"/>
          </ac:picMkLst>
        </pc:picChg>
      </pc:sldChg>
      <pc:sldChg chg="addSp delSp modSp mod">
        <pc:chgData name="Klein, Angela" userId="e315e732-25a6-4aae-99f4-87e925f9a072" providerId="ADAL" clId="{F7ECA545-B3E0-4179-88F0-749DB5DC0CDC}" dt="2026-02-10T08:25:52.963" v="227"/>
        <pc:sldMkLst>
          <pc:docMk/>
          <pc:sldMk cId="1112509124" sldId="654"/>
        </pc:sldMkLst>
        <pc:picChg chg="mod">
          <ac:chgData name="Klein, Angela" userId="e315e732-25a6-4aae-99f4-87e925f9a072" providerId="ADAL" clId="{F7ECA545-B3E0-4179-88F0-749DB5DC0CDC}" dt="2026-02-10T08:25:52.963" v="227"/>
          <ac:picMkLst>
            <pc:docMk/>
            <pc:sldMk cId="1112509124" sldId="654"/>
            <ac:picMk id="59" creationId="{559D3613-7FF9-7918-A4BC-8490E1312D43}"/>
          </ac:picMkLst>
        </pc:picChg>
      </pc:sldChg>
      <pc:sldChg chg="delSp modSp mod">
        <pc:chgData name="Klein, Angela" userId="e315e732-25a6-4aae-99f4-87e925f9a072" providerId="ADAL" clId="{F7ECA545-B3E0-4179-88F0-749DB5DC0CDC}" dt="2026-02-06T09:49:15.017" v="42" actId="1076"/>
        <pc:sldMkLst>
          <pc:docMk/>
          <pc:sldMk cId="839002350" sldId="657"/>
        </pc:sldMkLst>
        <pc:picChg chg="mod">
          <ac:chgData name="Klein, Angela" userId="e315e732-25a6-4aae-99f4-87e925f9a072" providerId="ADAL" clId="{F7ECA545-B3E0-4179-88F0-749DB5DC0CDC}" dt="2026-02-06T09:48:18.411" v="40" actId="1076"/>
          <ac:picMkLst>
            <pc:docMk/>
            <pc:sldMk cId="839002350" sldId="657"/>
            <ac:picMk id="8" creationId="{E8A1066F-57B3-AD9B-17A4-BABA9CD534B4}"/>
          </ac:picMkLst>
        </pc:picChg>
        <pc:picChg chg="mod">
          <ac:chgData name="Klein, Angela" userId="e315e732-25a6-4aae-99f4-87e925f9a072" providerId="ADAL" clId="{F7ECA545-B3E0-4179-88F0-749DB5DC0CDC}" dt="2026-02-06T09:49:15.017" v="42" actId="1076"/>
          <ac:picMkLst>
            <pc:docMk/>
            <pc:sldMk cId="839002350" sldId="657"/>
            <ac:picMk id="10" creationId="{22C48688-FD07-936A-505E-59F1192C54B5}"/>
          </ac:picMkLst>
        </pc:picChg>
      </pc:sldChg>
      <pc:sldChg chg="delSp mod">
        <pc:chgData name="Klein, Angela" userId="e315e732-25a6-4aae-99f4-87e925f9a072" providerId="ADAL" clId="{F7ECA545-B3E0-4179-88F0-749DB5DC0CDC}" dt="2026-02-06T09:50:14.542" v="44" actId="478"/>
        <pc:sldMkLst>
          <pc:docMk/>
          <pc:sldMk cId="2618904484" sldId="658"/>
        </pc:sldMkLst>
      </pc:sldChg>
      <pc:sldChg chg="modSp mod">
        <pc:chgData name="Klein, Angela" userId="e315e732-25a6-4aae-99f4-87e925f9a072" providerId="ADAL" clId="{F7ECA545-B3E0-4179-88F0-749DB5DC0CDC}" dt="2026-02-06T14:07:51.231" v="61" actId="2"/>
        <pc:sldMkLst>
          <pc:docMk/>
          <pc:sldMk cId="1885565270" sldId="659"/>
        </pc:sldMkLst>
        <pc:spChg chg="mod">
          <ac:chgData name="Klein, Angela" userId="e315e732-25a6-4aae-99f4-87e925f9a072" providerId="ADAL" clId="{F7ECA545-B3E0-4179-88F0-749DB5DC0CDC}" dt="2026-02-06T14:07:51.231" v="61" actId="2"/>
          <ac:spMkLst>
            <pc:docMk/>
            <pc:sldMk cId="1885565270" sldId="659"/>
            <ac:spMk id="3" creationId="{E42D336A-BB6A-5653-4B3B-89217677B2D4}"/>
          </ac:spMkLst>
        </pc:spChg>
      </pc:sldChg>
      <pc:sldChg chg="modSp mod modNotesTx">
        <pc:chgData name="Klein, Angela" userId="e315e732-25a6-4aae-99f4-87e925f9a072" providerId="ADAL" clId="{F7ECA545-B3E0-4179-88F0-749DB5DC0CDC}" dt="2026-02-06T14:13:07.843" v="73" actId="20577"/>
        <pc:sldMkLst>
          <pc:docMk/>
          <pc:sldMk cId="1463159601" sldId="660"/>
        </pc:sldMkLst>
        <pc:spChg chg="mod">
          <ac:chgData name="Klein, Angela" userId="e315e732-25a6-4aae-99f4-87e925f9a072" providerId="ADAL" clId="{F7ECA545-B3E0-4179-88F0-749DB5DC0CDC}" dt="2026-02-06T14:07:52.009" v="62" actId="2"/>
          <ac:spMkLst>
            <pc:docMk/>
            <pc:sldMk cId="1463159601" sldId="660"/>
            <ac:spMk id="3" creationId="{71A29581-312F-2441-748B-4C221D20AF8C}"/>
          </ac:spMkLst>
        </pc:spChg>
        <pc:spChg chg="mod">
          <ac:chgData name="Klein, Angela" userId="e315e732-25a6-4aae-99f4-87e925f9a072" providerId="ADAL" clId="{F7ECA545-B3E0-4179-88F0-749DB5DC0CDC}" dt="2026-02-06T14:07:53.577" v="64" actId="2"/>
          <ac:spMkLst>
            <pc:docMk/>
            <pc:sldMk cId="1463159601" sldId="660"/>
            <ac:spMk id="6" creationId="{6C09FFB0-E38C-E855-4006-92F6028D53D3}"/>
          </ac:spMkLst>
        </pc:spChg>
      </pc:sldChg>
      <pc:sldChg chg="modTransition">
        <pc:chgData name="Klein, Angela" userId="e315e732-25a6-4aae-99f4-87e925f9a072" providerId="ADAL" clId="{F7ECA545-B3E0-4179-88F0-749DB5DC0CDC}" dt="2026-02-06T09:57:17.288" v="51"/>
        <pc:sldMkLst>
          <pc:docMk/>
          <pc:sldMk cId="3144973522" sldId="661"/>
        </pc:sldMkLst>
      </pc:sldChg>
      <pc:sldChg chg="modTransition">
        <pc:chgData name="Klein, Angela" userId="e315e732-25a6-4aae-99f4-87e925f9a072" providerId="ADAL" clId="{F7ECA545-B3E0-4179-88F0-749DB5DC0CDC}" dt="2026-02-06T09:57:39.980" v="52"/>
        <pc:sldMkLst>
          <pc:docMk/>
          <pc:sldMk cId="2802266703" sldId="662"/>
        </pc:sldMkLst>
      </pc:sldChg>
      <pc:sldChg chg="modNotesTx">
        <pc:chgData name="Klein, Angela" userId="e315e732-25a6-4aae-99f4-87e925f9a072" providerId="ADAL" clId="{F7ECA545-B3E0-4179-88F0-749DB5DC0CDC}" dt="2026-02-06T14:07:59.003" v="68" actId="2"/>
        <pc:sldMkLst>
          <pc:docMk/>
          <pc:sldMk cId="920174623" sldId="667"/>
        </pc:sldMkLst>
      </pc:sldChg>
      <pc:sldChg chg="modNotesTx">
        <pc:chgData name="Klein, Angela" userId="e315e732-25a6-4aae-99f4-87e925f9a072" providerId="ADAL" clId="{F7ECA545-B3E0-4179-88F0-749DB5DC0CDC}" dt="2026-02-06T14:07:59.862" v="69" actId="2"/>
        <pc:sldMkLst>
          <pc:docMk/>
          <pc:sldMk cId="3104885020" sldId="669"/>
        </pc:sldMkLst>
      </pc:sldChg>
      <pc:sldChg chg="modSp">
        <pc:chgData name="Klein, Angela" userId="e315e732-25a6-4aae-99f4-87e925f9a072" providerId="ADAL" clId="{F7ECA545-B3E0-4179-88F0-749DB5DC0CDC}" dt="2026-02-10T08:28:08.410" v="240"/>
        <pc:sldMkLst>
          <pc:docMk/>
          <pc:sldMk cId="1327656616" sldId="676"/>
        </pc:sldMkLst>
        <pc:picChg chg="mod">
          <ac:chgData name="Klein, Angela" userId="e315e732-25a6-4aae-99f4-87e925f9a072" providerId="ADAL" clId="{F7ECA545-B3E0-4179-88F0-749DB5DC0CDC}" dt="2026-02-10T08:28:08.410" v="240"/>
          <ac:picMkLst>
            <pc:docMk/>
            <pc:sldMk cId="1327656616" sldId="676"/>
            <ac:picMk id="59" creationId="{25B9227D-5C8B-AD2C-A9DB-A4BB40508C19}"/>
          </ac:picMkLst>
        </pc:picChg>
      </pc:sldChg>
      <pc:sldChg chg="del">
        <pc:chgData name="Klein, Angela" userId="e315e732-25a6-4aae-99f4-87e925f9a072" providerId="ADAL" clId="{F7ECA545-B3E0-4179-88F0-749DB5DC0CDC}" dt="2026-02-16T11:12:36.885" v="247" actId="2696"/>
        <pc:sldMkLst>
          <pc:docMk/>
          <pc:sldMk cId="618078871" sldId="67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1A6F1D3D-4A6B-2161-BE99-E0AE127156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9D544E1-96D0-DD67-69F8-958A24AFF34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0343A-6116-2045-9C85-424B0CC0EC7D}" type="datetimeFigureOut">
              <a:rPr lang="de-DE" smtClean="0"/>
              <a:t>16.02.2026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5E90C77-F93F-6D15-73B3-37B391BC72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D7D22DB-AEA5-5E1C-9784-45EB10BCA95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35705-EE74-BF4F-9CBF-1FE4F7D9F1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071766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" name="Shape 11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5533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7210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E4FBA-0334-0559-79BD-CC0DE0FE3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DF07F71-8405-E7C6-C9C0-944BE5C9A5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EDB0CDF7-A60D-4EBA-FA54-A8F0C76B9A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Algorithmus &amp; „</a:t>
            </a:r>
            <a:r>
              <a:rPr lang="de-DE" sz="1200" b="1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</a:t>
            </a: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 Page“</a:t>
            </a:r>
            <a:r>
              <a:rPr lang="de-DE" sz="1200" b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personalisierte Inhalte basierend auf Nutzerverhalten</a:t>
            </a:r>
          </a:p>
          <a:p>
            <a:pPr lvl="0">
              <a:lnSpc>
                <a:spcPct val="150000"/>
              </a:lnSpc>
            </a:pP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Endlos-Scroll &amp; Dopamin-Effekt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kurze, variantenreiche Inhalte erzeugen stetige Reizimpulse</a:t>
            </a:r>
          </a:p>
          <a:p>
            <a:pPr lvl="0">
              <a:lnSpc>
                <a:spcPct val="150000"/>
              </a:lnSpc>
            </a:pP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Sound- &amp; Trendmechanismen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Wiedererkennung durch Sounds, Filter und Challenges</a:t>
            </a:r>
          </a:p>
          <a:p>
            <a:pPr lvl="0">
              <a:lnSpc>
                <a:spcPct val="150000"/>
              </a:lnSpc>
            </a:pP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Interaktionssignale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Likes, Kommentare und Shares verstärken Reichweite und Sichtbarkeit</a:t>
            </a:r>
          </a:p>
          <a:p>
            <a:pPr lvl="0">
              <a:lnSpc>
                <a:spcPct val="150000"/>
              </a:lnSpc>
            </a:pPr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Aufmerksamkeitsbindung</a:t>
            </a: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psychologische Verstärker (Belohnung, Überraschungseffekte)</a:t>
            </a:r>
          </a:p>
          <a:p>
            <a:endParaRPr lang="de-DE"/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0396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6984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Welche Behauptungen werden gemacht?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Gibt es Quellen oder Belege?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Wie wird Autorität oder Glaubwürdigkeit aufgebaut?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Welche Rolle spielen Tonfall, Schnitt, Gestik, Mimik, Sounds?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03965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Ziele</a:t>
            </a:r>
            <a:endParaRPr lang="de-DE" sz="1200" b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Jugendliche befähigen, Strategien zur Einschätzung der Vertrauenswürdigkeit von Creatorinnen und Creatorn zu entwickeln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eigene Social-Media-Erfahrungen bewusst reflektieren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Sensibilisierung für wiederkehrende Themen, Behauptungen und mögliche Interessenlagen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71773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Anlehnung an die Farben des Deutschen Kaiserreichs. Heute von rechtsextremen Gruppen als Erkennungszeichen genutzt, oft in Kombination mit anderen Symbolen oder Schlagworten.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23287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Emoji einer winkenden Person, in bestimmten Kreisen als ironische oder getarnte Anspielung auf den Hitlergruß eingesetzt. Bedeutung ist stark vom Kontext abhängig.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4595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Verwendung häufig zur Unterstützung der Partei „Bündnis 90/Die Grünen“ oder allgemein für Umweltschutz. Kann je nach Kontext rein symbolisch oder parteipolitisch gemeint sein.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80521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Farben der Frucht entsprechen der palästinensischen Flagge. Nutzung reicht von kulturellem Ausdruck bis zu politischen Statements, im Extremfall auch in problematischen Rahmungen.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84265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Stilisierte Doppelblitze dienen als Ersatz für die SS-Runen der NS-Zeit. Eindeutig rechtsextreme Symbolik.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45325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 rtl="0"/>
            <a:endParaRPr lang="de-DE" sz="1800" b="0" i="0" u="none" strike="noStrike" baseline="30000">
              <a:solidFill>
                <a:srgbClr val="000000"/>
              </a:solidFill>
              <a:latin typeface="Titillium Web" panose="00000300000000000000" pitchFamily="2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75582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der Variante „Pepe the Frog“ als Meme in rechtsextremen und Alt-Right-Communitys verwendet. Ursprünglich unpolitisch, später bewusst umgedeutet.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7602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Schleifen-Symbol in verschiedenen Farben zur Unterstützung sozialer oder politischer Anliegen. Bedeutung variiert je nach Farbe und Kontext.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72673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Symbol des Widerstands, insbesondere in der Black-Lives-Matter-Bewegung und im antirassistischen Aktivismus.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75497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Parteisymbolik der AfD, oft als Erkennungszeichen in Social-Media-Profilen genutzt.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21015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Handgeste, bei der Daumen und Zeigefinger einen Kreis bilden. In rechtsextremen Kreisen als Code für „White Power“ verwendet.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66896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Von bestimmten Online-Communitys als abwertender Code gegen Transpersonen genutzt. Kontextabhängig, visuell zunächst harmlos.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84898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 „Schlafschaf“ abwertend für Menschen genutzt, die angeblich „blind dem Mainstream folgen“. Häufig in verschwörungsideologischen Kontexten.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15674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antisemitischen Codes als Bild für „blutsaugend“ verwendet, Anspielung auf alte Verschwörungsmythen.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65869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„Fallen euch noch andere Symbole ein?“ – kurze Sammlung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42960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4D0A8-6FFE-CFA8-82FB-694C8A040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B50BCF9-AD35-5BB6-54CB-FC8E5382FD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B0FD6EE-A5F7-756C-8064-75B4EF1491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Ziele</a:t>
            </a:r>
            <a:endParaRPr lang="de-DE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gemeinsamer Abschluss des Workshops mit Raum für Feedback und Austausch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Möglichkeit, letzte Impulse oder Fragen zu platzieren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Sicherung zentraler Erkenntnisse und positiver Ausklang</a:t>
            </a: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D7BEFF2-8AB3-B382-95E0-77197A59D4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0112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i="0" u="none" strike="noStrike" baseline="30000">
                <a:solidFill>
                  <a:srgbClr val="FFFFFF"/>
                </a:solidFill>
                <a:latin typeface="Titillium Web" panose="00000300000000000000" pitchFamily="2" charset="0"/>
              </a:rPr>
              <a:t>Vorwissen abfragen mithilfe von Moderationskarten oder über ein digitales Tool wie minnit‘ (der QR-Code zur Abfrage kann hier eingefügt werden)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9200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98D2B9-9723-0E28-5D6F-8E07799A8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2032A34-CBA8-5516-8743-870C839FA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CF03C89-D8C2-F671-0175-034440A444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 rtl="0"/>
            <a:endParaRPr lang="de-DE" sz="1800" b="0" i="0" u="none" strike="noStrike" baseline="30000">
              <a:solidFill>
                <a:srgbClr val="000000"/>
              </a:solidFill>
              <a:latin typeface="Titillium Web" panose="00000300000000000000" pitchFamily="2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DE19C96-EADF-1A1D-BAA6-4E2EDE5651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6928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B2E11-2C8F-9CAF-EDE1-0A547D18A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A6485C7-1FD4-9904-B6AF-FC5947CBE1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626A67B-05BC-FB55-AC9B-1C4F5A22D0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 rtl="0"/>
            <a:endParaRPr lang="de-DE" sz="1800" b="0" i="0" u="none" strike="noStrike" baseline="30000">
              <a:solidFill>
                <a:srgbClr val="000000"/>
              </a:solidFill>
              <a:latin typeface="Titillium Web" panose="00000300000000000000" pitchFamily="2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093CFFE-C9F4-2299-BB05-A1258528BB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8837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5A10B-15AF-F2CF-9459-8CCA46443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58A1109-E4D3-D8F4-15BF-399CF4FEBA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2FFD31B-B18F-8F20-FFB4-42F1A52050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 rtl="0"/>
            <a:endParaRPr lang="de-DE" sz="1800" b="0" i="0" u="none" strike="noStrike" baseline="30000">
              <a:solidFill>
                <a:srgbClr val="000000"/>
              </a:solidFill>
              <a:latin typeface="Titillium Web" panose="00000300000000000000" pitchFamily="2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7404328-F21D-858C-8AD1-56B405F1DC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1439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F3219E-5F50-E4C2-CFCB-7B50DC50D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03384EF-18E9-C93E-FA1B-2E984299F0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EED7187-AD04-2E72-CADA-A65A7CF72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 rtl="0"/>
            <a:endParaRPr lang="de-DE" sz="1800" b="0" i="0" u="none" strike="noStrike" baseline="30000">
              <a:solidFill>
                <a:srgbClr val="000000"/>
              </a:solidFill>
              <a:latin typeface="Titillium Web" panose="00000300000000000000" pitchFamily="2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AA0E846-3F2B-626A-4998-E8C463C6CA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27262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0D1F6-443B-FF16-7CBB-65BF3592D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3539D2C-5D7A-860D-86D3-BF31D71F62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AD667DB-925D-F159-514A-62F5F41B53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 rtl="0"/>
            <a:endParaRPr lang="de-DE" sz="1800" b="0" i="0" u="none" strike="noStrike" baseline="30000">
              <a:solidFill>
                <a:srgbClr val="000000"/>
              </a:solidFill>
              <a:latin typeface="Titillium Web" panose="00000300000000000000" pitchFamily="2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BAF2E31-FE24-F573-86D5-039713972C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6732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Ziele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Verständnis für die Funktionsweise des TikTok-Algorithmus schaffen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verdeutlichen, wie Design-Elemente der Plattform (z. B. endloser Feed, Wiederholung, personalisierte Empfehlungen) Aufmerksamkeit und Nutzungsdauer steigern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Grundlage schaffen, um spätere Inhalte (Videos) kritisch einzuordnen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599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masterformat durch klicken bearbeiten"/>
          <p:cNvSpPr txBox="1">
            <a:spLocks noGrp="1"/>
          </p:cNvSpPr>
          <p:nvPr>
            <p:ph type="title" hasCustomPrompt="1"/>
          </p:nvPr>
        </p:nvSpPr>
        <p:spPr>
          <a:xfrm>
            <a:off x="695325" y="1268759"/>
            <a:ext cx="10513169" cy="1980546"/>
          </a:xfrm>
          <a:prstGeom prst="rect">
            <a:avLst/>
          </a:prstGeom>
        </p:spPr>
        <p:txBody>
          <a:bodyPr/>
          <a:lstStyle>
            <a:lvl1pPr>
              <a:defRPr sz="6000" b="1" i="0" u="none">
                <a:uFill>
                  <a:solidFill>
                    <a:srgbClr val="FF0000"/>
                  </a:solidFill>
                </a:uFill>
                <a:latin typeface="Rockwell" panose="02060603020205020403" pitchFamily="18" charset="77"/>
              </a:defRPr>
            </a:lvl1pPr>
          </a:lstStyle>
          <a:p>
            <a:r>
              <a:rPr err="1"/>
              <a:t>Titelmasterformat</a:t>
            </a:r>
            <a:r>
              <a:t> </a:t>
            </a:r>
            <a:r>
              <a:rPr err="1"/>
              <a:t>durch</a:t>
            </a:r>
            <a:r>
              <a:t> </a:t>
            </a:r>
            <a:r>
              <a:rPr err="1"/>
              <a:t>klicken</a:t>
            </a:r>
            <a:r>
              <a:t> </a:t>
            </a:r>
            <a:r>
              <a:rPr err="1"/>
              <a:t>bearbeiten</a:t>
            </a:r>
            <a:endParaRPr/>
          </a:p>
        </p:txBody>
      </p:sp>
      <p:pic>
        <p:nvPicPr>
          <p:cNvPr id="17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95" y="441014"/>
            <a:ext cx="1275461" cy="1619834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Rechteck 12"/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" name="LOGO - LMZ BW.png" descr="LOGO - LMZ BW.png">
            <a:extLst>
              <a:ext uri="{FF2B5EF4-FFF2-40B4-BE49-F238E27FC236}">
                <a16:creationId xmlns:a16="http://schemas.microsoft.com/office/drawing/2014/main" id="{7EC7641F-5C95-8A80-8EDE-EA9ED78A95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93355" y="5954250"/>
            <a:ext cx="3010535" cy="588267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Logo_Baden-Wuerttemberg.jpg">
            <a:extLst>
              <a:ext uri="{FF2B5EF4-FFF2-40B4-BE49-F238E27FC236}">
                <a16:creationId xmlns:a16="http://schemas.microsoft.com/office/drawing/2014/main" id="{3D67D1EA-837B-587C-ECE4-F4C21640B4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9402116" y="6003858"/>
            <a:ext cx="2075088" cy="478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Grafik 5" descr="Grafik 5">
            <a:extLst>
              <a:ext uri="{FF2B5EF4-FFF2-40B4-BE49-F238E27FC236}">
                <a16:creationId xmlns:a16="http://schemas.microsoft.com/office/drawing/2014/main" id="{0AD5500A-17DC-3C80-F264-9E5B95B9C02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82275" y="5952202"/>
            <a:ext cx="2345373" cy="73684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Foliennummer">
            <a:extLst>
              <a:ext uri="{FF2B5EF4-FFF2-40B4-BE49-F238E27FC236}">
                <a16:creationId xmlns:a16="http://schemas.microsoft.com/office/drawing/2014/main" id="{648A43AC-7F82-8E21-A149-0E46CD01C33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 lIns="45719" tIns="45719" rIns="45719" bIns="45719" anchor="ctr"/>
          <a:lstStyle>
            <a:lvl1pPr>
              <a:defRPr sz="1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  <p:sp>
        <p:nvSpPr>
          <p:cNvPr id="6" name="Textebene 1…">
            <a:extLst>
              <a:ext uri="{FF2B5EF4-FFF2-40B4-BE49-F238E27FC236}">
                <a16:creationId xmlns:a16="http://schemas.microsoft.com/office/drawing/2014/main" id="{D22255E1-008D-2471-5EE3-DFC2E50B1EA2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5325" y="3261881"/>
            <a:ext cx="10513169" cy="2412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00">
                <a:latin typeface="Rockwell" panose="02060603020205020403" pitchFamily="18" charset="77"/>
                <a:ea typeface="Roboto Slab Light"/>
                <a:cs typeface="Rockwell" panose="02060603020205020403" pitchFamily="18" charset="77"/>
                <a:sym typeface="Roboto Slab Light"/>
              </a:defRPr>
            </a:lvl1pPr>
            <a:lvl2pPr indent="4572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2pPr>
            <a:lvl3pPr indent="9144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3pPr>
            <a:lvl4pPr indent="13716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4pPr>
            <a:lvl5pPr indent="18288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5pPr>
          </a:lstStyle>
          <a:p>
            <a:r>
              <a:rPr err="1"/>
              <a:t>Formatvorlage</a:t>
            </a:r>
            <a:r>
              <a:t> des </a:t>
            </a:r>
            <a:r>
              <a:rPr err="1"/>
              <a:t>Untertitelmasters</a:t>
            </a:r>
            <a:r>
              <a:t> </a:t>
            </a:r>
            <a:r>
              <a:rPr err="1"/>
              <a:t>durch</a:t>
            </a:r>
            <a:r>
              <a:t> </a:t>
            </a:r>
            <a:r>
              <a:rPr err="1"/>
              <a:t>Klicken</a:t>
            </a:r>
            <a:r>
              <a:t> </a:t>
            </a:r>
            <a:r>
              <a:rPr err="1"/>
              <a:t>bearbeiten</a:t>
            </a:r>
            <a:endParaRPr/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oße Headline &amp;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3" descr="Grafik 3">
            <a:extLst>
              <a:ext uri="{FF2B5EF4-FFF2-40B4-BE49-F238E27FC236}">
                <a16:creationId xmlns:a16="http://schemas.microsoft.com/office/drawing/2014/main" id="{EFE5F8C1-640F-3EC7-BE2E-531A587682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ebene 1…">
            <a:extLst>
              <a:ext uri="{FF2B5EF4-FFF2-40B4-BE49-F238E27FC236}">
                <a16:creationId xmlns:a16="http://schemas.microsoft.com/office/drawing/2014/main" id="{B38C2589-0453-7E6E-A5EC-5767307DDC21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5325" y="1700808"/>
            <a:ext cx="10513169" cy="2412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indent="4572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indent="9144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indent="13716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indent="18288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</a:lstStyle>
          <a:p>
            <a:r>
              <a:t>Statement </a:t>
            </a:r>
            <a:r>
              <a:rPr err="1"/>
              <a:t>Formatvorlage</a:t>
            </a:r>
            <a:r>
              <a:t> des </a:t>
            </a:r>
            <a:r>
              <a:rPr err="1"/>
              <a:t>Untertitelmasters</a:t>
            </a:r>
            <a:r>
              <a:t> </a:t>
            </a:r>
            <a:r>
              <a:rPr err="1"/>
              <a:t>durch</a:t>
            </a:r>
            <a:r>
              <a:t> </a:t>
            </a:r>
            <a:r>
              <a:rPr err="1"/>
              <a:t>Klicken</a:t>
            </a:r>
            <a:r>
              <a:t> </a:t>
            </a:r>
            <a:r>
              <a:rPr err="1"/>
              <a:t>bearbeitenZeile</a:t>
            </a:r>
            <a:r>
              <a:t> 4Zeile 5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" name="Grafik 4" descr="Grafik 4">
            <a:extLst>
              <a:ext uri="{FF2B5EF4-FFF2-40B4-BE49-F238E27FC236}">
                <a16:creationId xmlns:a16="http://schemas.microsoft.com/office/drawing/2014/main" id="{472A479A-FCBB-ABCD-2FD9-F0A0AB6805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5949279"/>
            <a:ext cx="1660214" cy="560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mini_Bitte-Was-Logo-CMYK.png" descr="mini_Bitte-Was-Logo-CMYK.png">
            <a:extLst>
              <a:ext uri="{FF2B5EF4-FFF2-40B4-BE49-F238E27FC236}">
                <a16:creationId xmlns:a16="http://schemas.microsoft.com/office/drawing/2014/main" id="{8341F30E-FEE5-55AD-1DCC-CBD2BE9C00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20533333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758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228645" y="6165303"/>
            <a:ext cx="411972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16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</a:lstStyle>
          <a:p>
            <a:fld id="{86CB4B4D-7CA3-9044-876B-883B54F8677D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3" name="Grafik 1" descr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5949279"/>
            <a:ext cx="1660214" cy="56032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hteck 4"/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Gerade Verbindung 5"/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6" name="Titeltext"/>
          <p:cNvSpPr txBox="1">
            <a:spLocks noGrp="1"/>
          </p:cNvSpPr>
          <p:nvPr>
            <p:ph type="title"/>
          </p:nvPr>
        </p:nvSpPr>
        <p:spPr>
          <a:xfrm>
            <a:off x="695325" y="908050"/>
            <a:ext cx="11316766" cy="1275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rPr err="1"/>
              <a:t>Titeltext</a:t>
            </a:r>
            <a:endParaRPr/>
          </a:p>
        </p:txBody>
      </p:sp>
      <p:pic>
        <p:nvPicPr>
          <p:cNvPr id="7" name="mini_Bitte-Was-Logo-CMYK.png" descr="mini_Bitte-Was-Logo-CMYK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/>
          <a:lstStyle/>
          <a:p>
            <a:r>
              <a:rPr err="1"/>
              <a:t>Textebene</a:t>
            </a:r>
            <a:r>
              <a:t> 1</a:t>
            </a:r>
          </a:p>
          <a:p>
            <a:pPr lvl="1"/>
            <a:r>
              <a:rPr err="1"/>
              <a:t>Textebene</a:t>
            </a:r>
            <a:r>
              <a:t> 2</a:t>
            </a:r>
          </a:p>
          <a:p>
            <a:pPr lvl="2"/>
            <a:r>
              <a:rPr err="1"/>
              <a:t>Textebene</a:t>
            </a:r>
            <a:r>
              <a:t> 3</a:t>
            </a:r>
          </a:p>
          <a:p>
            <a:pPr lvl="3"/>
            <a:r>
              <a:rPr err="1"/>
              <a:t>Textebene</a:t>
            </a:r>
            <a:r>
              <a:t> 4</a:t>
            </a:r>
          </a:p>
          <a:p>
            <a:pPr lvl="4"/>
            <a:r>
              <a:rPr err="1"/>
              <a:t>Textebene</a:t>
            </a:r>
            <a:r>
              <a:t>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5" r:id="rId3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sng" strike="noStrike" cap="none" spc="0" baseline="0">
          <a:solidFill>
            <a:srgbClr val="000000"/>
          </a:solidFill>
          <a:uFillTx/>
          <a:latin typeface="Rockwell" panose="02060603020205020403" pitchFamily="18" charset="77"/>
          <a:ea typeface="Rockwell" panose="02060603020205020403" pitchFamily="18" charset="77"/>
          <a:cs typeface="Rockwell" panose="02060603020205020403" pitchFamily="18" charset="77"/>
          <a:sym typeface="Roboto Slab Regular Bold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9pPr>
    </p:titleStyle>
    <p:bodyStyle>
      <a:lvl1pPr marL="0" marR="0" indent="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1pPr>
      <a:lvl2pPr marL="0" marR="0" indent="176212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2pPr>
      <a:lvl3pPr marL="0" marR="0" indent="360363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3pPr>
      <a:lvl4pPr marL="0" marR="0" indent="534987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4pPr>
      <a:lvl5pPr marL="0" marR="0" indent="720725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5pPr>
      <a:lvl6pPr marL="25603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6pPr>
      <a:lvl7pPr marL="30175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7pPr>
      <a:lvl8pPr marL="34747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8pPr>
      <a:lvl9pPr marL="39319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media" Target="../media/media2.mp4"/><Relationship Id="rId7" Type="http://schemas.openxmlformats.org/officeDocument/2006/relationships/hyperlink" Target="https://www.tiktok.com/@timklaertauf/video/7512826408842956054?q=timklaert%20zahnpasta&amp;t=1755197541666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12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3.xml"/><Relationship Id="rId10" Type="http://schemas.openxmlformats.org/officeDocument/2006/relationships/hyperlink" Target="https://www.tiktok.com/@tammomartach/video/7507332203781819671?q=zahnpasta%20ungesund%20tammo&amp;t=1755196590781" TargetMode="External"/><Relationship Id="rId4" Type="http://schemas.openxmlformats.org/officeDocument/2006/relationships/video" Target="../media/media2.mp4"/><Relationship Id="rId9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zeit.de/news/2025-08/12/oezdemir-fordert-social-media-verbot-fuer-kinder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1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bildung.hypotheses.org/6435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instagram.com/p/DNS8M1CNhex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faz.net/aktuell/politik/inland/sozialarbeiter-mathieu-coquelin-ueber-radikalisierung-auf-tiktok-19895540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t-online.de/digital/aktuelles/id_100553420/tiktok-verbot-in-den-usa-ist-trump-die-letzte-rettung-.html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4D26A5-0B40-A5E3-AE4A-8019418C6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Da.Gegen.Rede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D2F28BF-EAC7-DDCE-A0D2-F08EB84F67F6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95325" y="2259032"/>
            <a:ext cx="10513169" cy="2412269"/>
          </a:xfrm>
        </p:spPr>
        <p:txBody>
          <a:bodyPr/>
          <a:lstStyle/>
          <a:p>
            <a:r>
              <a:rPr lang="de-DE"/>
              <a:t>Modul 4: TikTok</a:t>
            </a:r>
          </a:p>
        </p:txBody>
      </p:sp>
      <p:pic>
        <p:nvPicPr>
          <p:cNvPr id="6" name="Grafik 5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20B8CFE9-7EDD-A6A6-4172-E217A544D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362" y="2132947"/>
            <a:ext cx="4288710" cy="345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53876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A603B-E702-9542-C4CA-04AB3B230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Netzwerk aus verbundenen Linien und Punkten">
            <a:extLst>
              <a:ext uri="{FF2B5EF4-FFF2-40B4-BE49-F238E27FC236}">
                <a16:creationId xmlns:a16="http://schemas.microsoft.com/office/drawing/2014/main" id="{45E39D22-2E6B-0E1C-E4A7-08C85EA3009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0400"/>
            <a:ext cx="12192000" cy="1219200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3DF781FD-BB54-5F54-A709-4886BE598B9C}"/>
              </a:ext>
            </a:extLst>
          </p:cNvPr>
          <p:cNvGrpSpPr/>
          <p:nvPr/>
        </p:nvGrpSpPr>
        <p:grpSpPr>
          <a:xfrm>
            <a:off x="3519944" y="852946"/>
            <a:ext cx="5152108" cy="5184479"/>
            <a:chOff x="3519944" y="852946"/>
            <a:chExt cx="5152108" cy="5184479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CD9FF7A4-263B-DA2C-B4B0-24DA09339417}"/>
                </a:ext>
              </a:extLst>
            </p:cNvPr>
            <p:cNvSpPr/>
            <p:nvPr/>
          </p:nvSpPr>
          <p:spPr>
            <a:xfrm>
              <a:off x="3519944" y="852946"/>
              <a:ext cx="5152108" cy="515210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FA2B0ABE-FE72-2EA9-5462-8321C66270E7}"/>
                </a:ext>
              </a:extLst>
            </p:cNvPr>
            <p:cNvSpPr txBox="1"/>
            <p:nvPr/>
          </p:nvSpPr>
          <p:spPr>
            <a:xfrm>
              <a:off x="3519944" y="1528498"/>
              <a:ext cx="5152108" cy="45089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28700">
                  <a:solidFill>
                    <a:schemeClr val="bg1"/>
                  </a:solidFill>
                  <a:latin typeface="Titillium Web Black" panose="00000A00000000000000" pitchFamily="2" charset="0"/>
                </a:rPr>
                <a:t>4U</a:t>
              </a:r>
            </a:p>
          </p:txBody>
        </p:sp>
      </p:grpSp>
      <p:sp>
        <p:nvSpPr>
          <p:cNvPr id="2" name="Textfeld 19">
            <a:extLst>
              <a:ext uri="{FF2B5EF4-FFF2-40B4-BE49-F238E27FC236}">
                <a16:creationId xmlns:a16="http://schemas.microsoft.com/office/drawing/2014/main" id="{9186610F-5F42-0472-EC1B-8A980BEAED42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10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3651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EAEED-860D-5C06-4115-3A4A80D3B3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Netzwerk aus verbundenen Linien und Punkten">
            <a:extLst>
              <a:ext uri="{FF2B5EF4-FFF2-40B4-BE49-F238E27FC236}">
                <a16:creationId xmlns:a16="http://schemas.microsoft.com/office/drawing/2014/main" id="{10E0D06D-AECE-0449-E500-C6034C2557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16147"/>
            <a:ext cx="12192000" cy="12192000"/>
          </a:xfrm>
          <a:prstGeom prst="rect">
            <a:avLst/>
          </a:prstGeom>
        </p:spPr>
      </p:pic>
      <p:pic>
        <p:nvPicPr>
          <p:cNvPr id="59" name="Grafik 58" descr="Ein Netzwerk aus verbundenen Linien und Punkten">
            <a:extLst>
              <a:ext uri="{FF2B5EF4-FFF2-40B4-BE49-F238E27FC236}">
                <a16:creationId xmlns:a16="http://schemas.microsoft.com/office/drawing/2014/main" id="{877514EB-057A-8AFD-1B69-A59954B20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0400"/>
            <a:ext cx="12192000" cy="12192000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C1AC7F0A-12D4-D2FC-638D-8C9A3FF9C786}"/>
              </a:ext>
            </a:extLst>
          </p:cNvPr>
          <p:cNvGrpSpPr/>
          <p:nvPr/>
        </p:nvGrpSpPr>
        <p:grpSpPr>
          <a:xfrm>
            <a:off x="6038850" y="1558766"/>
            <a:ext cx="460534" cy="460534"/>
            <a:chOff x="3519944" y="852946"/>
            <a:chExt cx="5152108" cy="5152108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4EEE1154-6AAE-BD25-1552-D3538C6CC86E}"/>
                </a:ext>
              </a:extLst>
            </p:cNvPr>
            <p:cNvSpPr/>
            <p:nvPr/>
          </p:nvSpPr>
          <p:spPr>
            <a:xfrm>
              <a:off x="3519944" y="852946"/>
              <a:ext cx="5152108" cy="515210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6800F321-9D56-F072-0EEC-939A162A1C28}"/>
                </a:ext>
              </a:extLst>
            </p:cNvPr>
            <p:cNvSpPr txBox="1"/>
            <p:nvPr/>
          </p:nvSpPr>
          <p:spPr>
            <a:xfrm>
              <a:off x="3519944" y="1528498"/>
              <a:ext cx="5152108" cy="806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>
                  <a:solidFill>
                    <a:srgbClr val="C00000"/>
                  </a:solidFill>
                  <a:latin typeface="Titillium Web Black" panose="00000A00000000000000" pitchFamily="2" charset="0"/>
                </a:rPr>
                <a:t>4U</a:t>
              </a:r>
            </a:p>
          </p:txBody>
        </p:sp>
      </p:grpSp>
      <p:sp>
        <p:nvSpPr>
          <p:cNvPr id="3" name="Rechteck 2">
            <a:extLst>
              <a:ext uri="{FF2B5EF4-FFF2-40B4-BE49-F238E27FC236}">
                <a16:creationId xmlns:a16="http://schemas.microsoft.com/office/drawing/2014/main" id="{EA7B1CA2-33DA-A014-848C-C4B07DC5AE68}"/>
              </a:ext>
            </a:extLst>
          </p:cNvPr>
          <p:cNvSpPr/>
          <p:nvPr/>
        </p:nvSpPr>
        <p:spPr>
          <a:xfrm>
            <a:off x="-127322" y="752354"/>
            <a:ext cx="4398380" cy="806412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2" name="Titel 2">
            <a:extLst>
              <a:ext uri="{FF2B5EF4-FFF2-40B4-BE49-F238E27FC236}">
                <a16:creationId xmlns:a16="http://schemas.microsoft.com/office/drawing/2014/main" id="{1F8D1855-50F2-3DEE-A21F-0C5872182426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tx1"/>
                </a:solidFill>
              </a:rPr>
              <a:t>Algorithmus</a:t>
            </a:r>
          </a:p>
        </p:txBody>
      </p:sp>
      <p:sp>
        <p:nvSpPr>
          <p:cNvPr id="10" name="Rechteck 4">
            <a:extLst>
              <a:ext uri="{FF2B5EF4-FFF2-40B4-BE49-F238E27FC236}">
                <a16:creationId xmlns:a16="http://schemas.microsoft.com/office/drawing/2014/main" id="{71F81F92-65DB-D5B6-687F-ED84D3F07192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1" name="mini_Bitte-Was-Logo-CMYK.png" descr="mini_Bitte-Was-Logo-CMYK.png">
            <a:extLst>
              <a:ext uri="{FF2B5EF4-FFF2-40B4-BE49-F238E27FC236}">
                <a16:creationId xmlns:a16="http://schemas.microsoft.com/office/drawing/2014/main" id="{8B5C9AF9-9596-ABA9-C84D-D684FCDB9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Gerade Verbindung 11">
            <a:extLst>
              <a:ext uri="{FF2B5EF4-FFF2-40B4-BE49-F238E27FC236}">
                <a16:creationId xmlns:a16="http://schemas.microsoft.com/office/drawing/2014/main" id="{23E26BE6-4130-88E4-2C80-9024754977A1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5" name="Textfeld 19">
            <a:extLst>
              <a:ext uri="{FF2B5EF4-FFF2-40B4-BE49-F238E27FC236}">
                <a16:creationId xmlns:a16="http://schemas.microsoft.com/office/drawing/2014/main" id="{5A7A87CC-6B76-60F4-64EF-A4B0094BC4CF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11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9840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BA098F-DA7E-CFFD-2AE4-21F7022F2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rafik 58" descr="Ein Netzwerk aus verbundenen Linien und Punkten">
            <a:extLst>
              <a:ext uri="{FF2B5EF4-FFF2-40B4-BE49-F238E27FC236}">
                <a16:creationId xmlns:a16="http://schemas.microsoft.com/office/drawing/2014/main" id="{A3A06D33-DA1B-0DE7-3116-0819EBCE0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0400"/>
            <a:ext cx="12192000" cy="12192000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159EBADE-F2EB-5AA7-C174-768F91FC8D92}"/>
              </a:ext>
            </a:extLst>
          </p:cNvPr>
          <p:cNvGrpSpPr/>
          <p:nvPr/>
        </p:nvGrpSpPr>
        <p:grpSpPr>
          <a:xfrm>
            <a:off x="6038850" y="1558766"/>
            <a:ext cx="460534" cy="460534"/>
            <a:chOff x="3519944" y="852946"/>
            <a:chExt cx="5152108" cy="5152108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10F7701A-7D38-6197-C672-CEAFA0C161B5}"/>
                </a:ext>
              </a:extLst>
            </p:cNvPr>
            <p:cNvSpPr/>
            <p:nvPr/>
          </p:nvSpPr>
          <p:spPr>
            <a:xfrm>
              <a:off x="3519944" y="852946"/>
              <a:ext cx="5152108" cy="515210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0B11F6F5-7860-174F-768A-12B6D2F5B8B2}"/>
                </a:ext>
              </a:extLst>
            </p:cNvPr>
            <p:cNvSpPr txBox="1"/>
            <p:nvPr/>
          </p:nvSpPr>
          <p:spPr>
            <a:xfrm>
              <a:off x="3519944" y="1528498"/>
              <a:ext cx="5152108" cy="806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>
                  <a:solidFill>
                    <a:srgbClr val="C00000"/>
                  </a:solidFill>
                  <a:latin typeface="Titillium Web Black" panose="00000A00000000000000" pitchFamily="2" charset="0"/>
                </a:rPr>
                <a:t>4U</a:t>
              </a:r>
            </a:p>
          </p:txBody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678A445A-0200-56B4-6C6F-B573DB00FEFA}"/>
              </a:ext>
            </a:extLst>
          </p:cNvPr>
          <p:cNvSpPr/>
          <p:nvPr/>
        </p:nvSpPr>
        <p:spPr>
          <a:xfrm>
            <a:off x="-127322" y="752354"/>
            <a:ext cx="4398380" cy="806412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4245F7F-B3A1-1155-4E51-573E7776D133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tx1"/>
                </a:solidFill>
              </a:rPr>
              <a:t>Algorithmus</a:t>
            </a:r>
          </a:p>
        </p:txBody>
      </p:sp>
      <p:sp>
        <p:nvSpPr>
          <p:cNvPr id="4" name="Rechteck 4">
            <a:extLst>
              <a:ext uri="{FF2B5EF4-FFF2-40B4-BE49-F238E27FC236}">
                <a16:creationId xmlns:a16="http://schemas.microsoft.com/office/drawing/2014/main" id="{CA3795CB-3087-245D-BADD-9173088BC9BB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" name="mini_Bitte-Was-Logo-CMYK.png" descr="mini_Bitte-Was-Logo-CMYK.png">
            <a:extLst>
              <a:ext uri="{FF2B5EF4-FFF2-40B4-BE49-F238E27FC236}">
                <a16:creationId xmlns:a16="http://schemas.microsoft.com/office/drawing/2014/main" id="{81B0A709-52A6-DDD2-62E7-55F041C0A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Gerade Verbindung 10">
            <a:extLst>
              <a:ext uri="{FF2B5EF4-FFF2-40B4-BE49-F238E27FC236}">
                <a16:creationId xmlns:a16="http://schemas.microsoft.com/office/drawing/2014/main" id="{E0EA1096-AD0C-6824-FFBA-97EB13BF4A2C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2" name="Textfeld 19">
            <a:extLst>
              <a:ext uri="{FF2B5EF4-FFF2-40B4-BE49-F238E27FC236}">
                <a16:creationId xmlns:a16="http://schemas.microsoft.com/office/drawing/2014/main" id="{6078BCD1-77BC-CE62-9BE7-94B3CDE7D763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12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86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D071E-0AD4-763C-3293-97B1864B3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rafik 58" descr="Ein Netzwerk aus verbundenen Linien und Punkten">
            <a:extLst>
              <a:ext uri="{FF2B5EF4-FFF2-40B4-BE49-F238E27FC236}">
                <a16:creationId xmlns:a16="http://schemas.microsoft.com/office/drawing/2014/main" id="{AEA8B9D4-BF50-C76B-D6E7-742BD0D94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0400"/>
            <a:ext cx="12192000" cy="12192000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EC036333-DD28-8B02-3BDF-7AE036CEE539}"/>
              </a:ext>
            </a:extLst>
          </p:cNvPr>
          <p:cNvGrpSpPr/>
          <p:nvPr/>
        </p:nvGrpSpPr>
        <p:grpSpPr>
          <a:xfrm>
            <a:off x="6038850" y="1558766"/>
            <a:ext cx="460534" cy="460534"/>
            <a:chOff x="3519944" y="852946"/>
            <a:chExt cx="5152108" cy="5152108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F16F9768-172B-FCFF-C5F8-89ACFC5BB2AD}"/>
                </a:ext>
              </a:extLst>
            </p:cNvPr>
            <p:cNvSpPr/>
            <p:nvPr/>
          </p:nvSpPr>
          <p:spPr>
            <a:xfrm>
              <a:off x="3519944" y="852946"/>
              <a:ext cx="5152108" cy="515210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284955ED-BB3E-E30E-56F0-08C0525A6C67}"/>
                </a:ext>
              </a:extLst>
            </p:cNvPr>
            <p:cNvSpPr txBox="1"/>
            <p:nvPr/>
          </p:nvSpPr>
          <p:spPr>
            <a:xfrm>
              <a:off x="3519944" y="1528498"/>
              <a:ext cx="5152108" cy="806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>
                  <a:solidFill>
                    <a:srgbClr val="C00000"/>
                  </a:solidFill>
                  <a:latin typeface="Titillium Web Black" panose="00000A00000000000000" pitchFamily="2" charset="0"/>
                </a:rPr>
                <a:t>4U</a:t>
              </a:r>
            </a:p>
          </p:txBody>
        </p:sp>
      </p:grpSp>
      <p:sp>
        <p:nvSpPr>
          <p:cNvPr id="4" name="Rechteck 3">
            <a:extLst>
              <a:ext uri="{FF2B5EF4-FFF2-40B4-BE49-F238E27FC236}">
                <a16:creationId xmlns:a16="http://schemas.microsoft.com/office/drawing/2014/main" id="{49C35529-4C4F-CE3B-C99C-1E4A1A78C69B}"/>
              </a:ext>
            </a:extLst>
          </p:cNvPr>
          <p:cNvSpPr/>
          <p:nvPr/>
        </p:nvSpPr>
        <p:spPr>
          <a:xfrm>
            <a:off x="-127322" y="752354"/>
            <a:ext cx="4398380" cy="806412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6D344B08-94A8-47D8-93C1-2B43AB73DD5B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tx1"/>
                </a:solidFill>
              </a:rPr>
              <a:t>Algorithmus</a:t>
            </a:r>
          </a:p>
        </p:txBody>
      </p:sp>
      <p:sp>
        <p:nvSpPr>
          <p:cNvPr id="9" name="Rechteck 4">
            <a:extLst>
              <a:ext uri="{FF2B5EF4-FFF2-40B4-BE49-F238E27FC236}">
                <a16:creationId xmlns:a16="http://schemas.microsoft.com/office/drawing/2014/main" id="{A8236267-58FC-642B-12C5-A821271C1EB2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0" name="mini_Bitte-Was-Logo-CMYK.png" descr="mini_Bitte-Was-Logo-CMYK.png">
            <a:extLst>
              <a:ext uri="{FF2B5EF4-FFF2-40B4-BE49-F238E27FC236}">
                <a16:creationId xmlns:a16="http://schemas.microsoft.com/office/drawing/2014/main" id="{38F79AF1-5DFD-89DB-D8C7-D72A871091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Gerade Verbindung 12">
            <a:extLst>
              <a:ext uri="{FF2B5EF4-FFF2-40B4-BE49-F238E27FC236}">
                <a16:creationId xmlns:a16="http://schemas.microsoft.com/office/drawing/2014/main" id="{3C3043A8-22DA-39D9-BF36-7530BAE163BB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70EF77FF-D93C-4670-AB23-64340837E6D9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13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95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99100-E33E-39A3-A5D6-2E4D1A759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rafik 58" descr="Ein Netzwerk aus verbundenen Linien und Punkten">
            <a:extLst>
              <a:ext uri="{FF2B5EF4-FFF2-40B4-BE49-F238E27FC236}">
                <a16:creationId xmlns:a16="http://schemas.microsoft.com/office/drawing/2014/main" id="{C9BE82F9-D3DE-9A13-181D-C99300A2C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0400"/>
            <a:ext cx="12192000" cy="12192000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57DD8A93-ED0B-E65C-FF40-4279CEB3AE26}"/>
              </a:ext>
            </a:extLst>
          </p:cNvPr>
          <p:cNvGrpSpPr/>
          <p:nvPr/>
        </p:nvGrpSpPr>
        <p:grpSpPr>
          <a:xfrm>
            <a:off x="6038850" y="1558766"/>
            <a:ext cx="460534" cy="460534"/>
            <a:chOff x="3519944" y="852946"/>
            <a:chExt cx="5152108" cy="5152108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198A3E07-D1F2-1018-8EA8-0F820B698FD8}"/>
                </a:ext>
              </a:extLst>
            </p:cNvPr>
            <p:cNvSpPr/>
            <p:nvPr/>
          </p:nvSpPr>
          <p:spPr>
            <a:xfrm>
              <a:off x="3519944" y="852946"/>
              <a:ext cx="5152108" cy="515210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A9A79A5C-5006-CB40-AC16-1523F790AEE5}"/>
                </a:ext>
              </a:extLst>
            </p:cNvPr>
            <p:cNvSpPr txBox="1"/>
            <p:nvPr/>
          </p:nvSpPr>
          <p:spPr>
            <a:xfrm>
              <a:off x="3519944" y="1528498"/>
              <a:ext cx="5152108" cy="806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>
                  <a:solidFill>
                    <a:srgbClr val="C00000"/>
                  </a:solidFill>
                  <a:latin typeface="Titillium Web Black" panose="00000A00000000000000" pitchFamily="2" charset="0"/>
                </a:rPr>
                <a:t>4U</a:t>
              </a:r>
            </a:p>
          </p:txBody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1B2E4ABA-6AFE-9F99-3A74-9F773E5975A7}"/>
              </a:ext>
            </a:extLst>
          </p:cNvPr>
          <p:cNvSpPr/>
          <p:nvPr/>
        </p:nvSpPr>
        <p:spPr>
          <a:xfrm>
            <a:off x="-127322" y="752354"/>
            <a:ext cx="4398380" cy="806412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CBB7D27-2D78-B584-CFF8-3F3F6D8A1757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tx1"/>
                </a:solidFill>
              </a:rPr>
              <a:t>Algorithmus</a:t>
            </a:r>
          </a:p>
        </p:txBody>
      </p:sp>
      <p:sp>
        <p:nvSpPr>
          <p:cNvPr id="4" name="Rechteck 4">
            <a:extLst>
              <a:ext uri="{FF2B5EF4-FFF2-40B4-BE49-F238E27FC236}">
                <a16:creationId xmlns:a16="http://schemas.microsoft.com/office/drawing/2014/main" id="{D3088686-E896-E13D-DBC4-3E2EB680CE1B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" name="mini_Bitte-Was-Logo-CMYK.png" descr="mini_Bitte-Was-Logo-CMYK.png">
            <a:extLst>
              <a:ext uri="{FF2B5EF4-FFF2-40B4-BE49-F238E27FC236}">
                <a16:creationId xmlns:a16="http://schemas.microsoft.com/office/drawing/2014/main" id="{9F450EC1-154F-2A3D-C3A3-B65BB56211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Gerade Verbindung 10">
            <a:extLst>
              <a:ext uri="{FF2B5EF4-FFF2-40B4-BE49-F238E27FC236}">
                <a16:creationId xmlns:a16="http://schemas.microsoft.com/office/drawing/2014/main" id="{3CB3D0F8-FD24-59B7-880F-ECFABC733F26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2" name="Textfeld 19">
            <a:extLst>
              <a:ext uri="{FF2B5EF4-FFF2-40B4-BE49-F238E27FC236}">
                <a16:creationId xmlns:a16="http://schemas.microsoft.com/office/drawing/2014/main" id="{B4BA56BF-DC7E-3027-093C-5972F0D761F9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solidFill>
                  <a:schemeClr val="bg1"/>
                </a:solidFill>
                <a:latin typeface="Aptos" panose="020B0004020202020204" pitchFamily="34" charset="0"/>
              </a:rPr>
              <a:pPr algn="r"/>
              <a:t>14</a:t>
            </a:fld>
            <a:endParaRPr lang="de-DE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36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DC1EB-8DC3-075C-2104-D1217E463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rafik 58" descr="Ein Netzwerk aus verbundenen Linien und Punkten">
            <a:extLst>
              <a:ext uri="{FF2B5EF4-FFF2-40B4-BE49-F238E27FC236}">
                <a16:creationId xmlns:a16="http://schemas.microsoft.com/office/drawing/2014/main" id="{9F50EABF-27E2-BF4E-71BC-CB32C127C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0400"/>
            <a:ext cx="12192000" cy="12192000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5AF2D8F5-17CA-8575-D64D-68932BCA6F66}"/>
              </a:ext>
            </a:extLst>
          </p:cNvPr>
          <p:cNvGrpSpPr/>
          <p:nvPr/>
        </p:nvGrpSpPr>
        <p:grpSpPr>
          <a:xfrm>
            <a:off x="6038850" y="1558766"/>
            <a:ext cx="460534" cy="460534"/>
            <a:chOff x="3519944" y="852946"/>
            <a:chExt cx="5152108" cy="5152108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1970E39B-C441-D15E-F595-135D5F30775D}"/>
                </a:ext>
              </a:extLst>
            </p:cNvPr>
            <p:cNvSpPr/>
            <p:nvPr/>
          </p:nvSpPr>
          <p:spPr>
            <a:xfrm>
              <a:off x="3519944" y="852946"/>
              <a:ext cx="5152108" cy="515210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68AABBBB-9A29-D110-3DE2-5AEFF04149F6}"/>
                </a:ext>
              </a:extLst>
            </p:cNvPr>
            <p:cNvSpPr txBox="1"/>
            <p:nvPr/>
          </p:nvSpPr>
          <p:spPr>
            <a:xfrm>
              <a:off x="3519944" y="1528498"/>
              <a:ext cx="5152108" cy="806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>
                  <a:solidFill>
                    <a:srgbClr val="C00000"/>
                  </a:solidFill>
                  <a:latin typeface="Titillium Web Black" panose="00000A00000000000000" pitchFamily="2" charset="0"/>
                </a:rPr>
                <a:t>4U</a:t>
              </a:r>
            </a:p>
          </p:txBody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37173E87-6FA4-1F55-37EE-8D7118157025}"/>
              </a:ext>
            </a:extLst>
          </p:cNvPr>
          <p:cNvSpPr/>
          <p:nvPr/>
        </p:nvSpPr>
        <p:spPr>
          <a:xfrm>
            <a:off x="-127322" y="752354"/>
            <a:ext cx="4398380" cy="806412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6FB563D-9647-EAD8-0971-F910C3347925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tx1"/>
                </a:solidFill>
              </a:rPr>
              <a:t>Algorithmus</a:t>
            </a:r>
          </a:p>
        </p:txBody>
      </p:sp>
      <p:sp>
        <p:nvSpPr>
          <p:cNvPr id="4" name="Rechteck 4">
            <a:extLst>
              <a:ext uri="{FF2B5EF4-FFF2-40B4-BE49-F238E27FC236}">
                <a16:creationId xmlns:a16="http://schemas.microsoft.com/office/drawing/2014/main" id="{84F27D48-9704-F115-D184-82FBD8805811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" name="mini_Bitte-Was-Logo-CMYK.png" descr="mini_Bitte-Was-Logo-CMYK.png">
            <a:extLst>
              <a:ext uri="{FF2B5EF4-FFF2-40B4-BE49-F238E27FC236}">
                <a16:creationId xmlns:a16="http://schemas.microsoft.com/office/drawing/2014/main" id="{ED4E2EB8-9E56-4FE5-D7C3-5D05D3100B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Gerade Verbindung 10">
            <a:extLst>
              <a:ext uri="{FF2B5EF4-FFF2-40B4-BE49-F238E27FC236}">
                <a16:creationId xmlns:a16="http://schemas.microsoft.com/office/drawing/2014/main" id="{140DA49D-068C-62C6-3947-BD4A32A780BA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2" name="Textfeld 19">
            <a:extLst>
              <a:ext uri="{FF2B5EF4-FFF2-40B4-BE49-F238E27FC236}">
                <a16:creationId xmlns:a16="http://schemas.microsoft.com/office/drawing/2014/main" id="{DC902B57-E418-E3C4-7E5B-44346F45CD8D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solidFill>
                  <a:schemeClr val="bg1"/>
                </a:solidFill>
                <a:latin typeface="Aptos" panose="020B0004020202020204" pitchFamily="34" charset="0"/>
              </a:rPr>
              <a:pPr algn="r"/>
              <a:t>15</a:t>
            </a:fld>
            <a:endParaRPr lang="de-DE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22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97000"/>
          </a:srgb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25F10C-7A7C-6C52-A214-4274D1B230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rafik 58" descr="Ein Netzwerk aus verbundenen Linien und Punkten">
            <a:extLst>
              <a:ext uri="{FF2B5EF4-FFF2-40B4-BE49-F238E27FC236}">
                <a16:creationId xmlns:a16="http://schemas.microsoft.com/office/drawing/2014/main" id="{D3381E73-F266-C7FD-47A2-521BD9870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 trans="7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23491"/>
            <a:ext cx="12192000" cy="12192000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64EA7A0A-EF9E-8114-23E3-A9EAF87E87E1}"/>
              </a:ext>
            </a:extLst>
          </p:cNvPr>
          <p:cNvGrpSpPr/>
          <p:nvPr/>
        </p:nvGrpSpPr>
        <p:grpSpPr>
          <a:xfrm>
            <a:off x="6038850" y="1558766"/>
            <a:ext cx="460534" cy="460534"/>
            <a:chOff x="3519944" y="852946"/>
            <a:chExt cx="5152108" cy="5152108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56EEC658-9901-2D6E-FAAC-6F82775F7CAC}"/>
                </a:ext>
              </a:extLst>
            </p:cNvPr>
            <p:cNvSpPr/>
            <p:nvPr/>
          </p:nvSpPr>
          <p:spPr>
            <a:xfrm>
              <a:off x="3519944" y="852946"/>
              <a:ext cx="5152108" cy="515210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377EB183-40D8-75D3-21B5-675C099D4679}"/>
                </a:ext>
              </a:extLst>
            </p:cNvPr>
            <p:cNvSpPr txBox="1"/>
            <p:nvPr/>
          </p:nvSpPr>
          <p:spPr>
            <a:xfrm>
              <a:off x="3519944" y="1528498"/>
              <a:ext cx="5152108" cy="806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>
                  <a:solidFill>
                    <a:srgbClr val="C00000"/>
                  </a:solidFill>
                  <a:latin typeface="Titillium Web Black" panose="00000A00000000000000" pitchFamily="2" charset="0"/>
                </a:rPr>
                <a:t>4U</a:t>
              </a:r>
            </a:p>
          </p:txBody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2A87162A-3429-807F-2A3E-EB4EBAE76389}"/>
              </a:ext>
            </a:extLst>
          </p:cNvPr>
          <p:cNvSpPr/>
          <p:nvPr/>
        </p:nvSpPr>
        <p:spPr>
          <a:xfrm>
            <a:off x="-127322" y="752354"/>
            <a:ext cx="4398380" cy="806412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43D040-2A54-902E-DEA9-9464BD41D3AA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tx1"/>
                </a:solidFill>
              </a:rPr>
              <a:t>Algorithmus</a:t>
            </a:r>
          </a:p>
        </p:txBody>
      </p:sp>
      <p:sp>
        <p:nvSpPr>
          <p:cNvPr id="4" name="Rechteck 4">
            <a:extLst>
              <a:ext uri="{FF2B5EF4-FFF2-40B4-BE49-F238E27FC236}">
                <a16:creationId xmlns:a16="http://schemas.microsoft.com/office/drawing/2014/main" id="{5FA67337-44FE-D759-7257-9E50F65433CC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" name="mini_Bitte-Was-Logo-CMYK.png" descr="mini_Bitte-Was-Logo-CMYK.png">
            <a:extLst>
              <a:ext uri="{FF2B5EF4-FFF2-40B4-BE49-F238E27FC236}">
                <a16:creationId xmlns:a16="http://schemas.microsoft.com/office/drawing/2014/main" id="{E9B925DF-A79A-F249-3B16-5D8664E91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Gerade Verbindung 10">
            <a:extLst>
              <a:ext uri="{FF2B5EF4-FFF2-40B4-BE49-F238E27FC236}">
                <a16:creationId xmlns:a16="http://schemas.microsoft.com/office/drawing/2014/main" id="{8760C569-1E3E-A875-86C0-0F3BC5B46D68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2" name="Textfeld 19">
            <a:extLst>
              <a:ext uri="{FF2B5EF4-FFF2-40B4-BE49-F238E27FC236}">
                <a16:creationId xmlns:a16="http://schemas.microsoft.com/office/drawing/2014/main" id="{4CFA846C-B94F-2C2D-7138-0C06DCA7C10C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16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00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AF55F-C1FB-3FE0-EE8F-99B3FD10F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rafik 58" descr="Ein Netzwerk aus verbundenen Linien und Punkten">
            <a:extLst>
              <a:ext uri="{FF2B5EF4-FFF2-40B4-BE49-F238E27FC236}">
                <a16:creationId xmlns:a16="http://schemas.microsoft.com/office/drawing/2014/main" id="{336FA03E-7939-A2D5-A6C3-B10028D90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0400"/>
            <a:ext cx="12192000" cy="12192000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204C9D57-A578-D0D3-6E49-7FBA549866D4}"/>
              </a:ext>
            </a:extLst>
          </p:cNvPr>
          <p:cNvGrpSpPr/>
          <p:nvPr/>
        </p:nvGrpSpPr>
        <p:grpSpPr>
          <a:xfrm>
            <a:off x="6038850" y="1558766"/>
            <a:ext cx="460534" cy="460534"/>
            <a:chOff x="3519944" y="852946"/>
            <a:chExt cx="5152108" cy="5152108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02AA48E1-8330-C15F-5B1B-6A3443A232B7}"/>
                </a:ext>
              </a:extLst>
            </p:cNvPr>
            <p:cNvSpPr/>
            <p:nvPr/>
          </p:nvSpPr>
          <p:spPr>
            <a:xfrm>
              <a:off x="3519944" y="852946"/>
              <a:ext cx="5152108" cy="515210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793D950D-EBBF-95F4-5624-2F845A6FEB56}"/>
                </a:ext>
              </a:extLst>
            </p:cNvPr>
            <p:cNvSpPr txBox="1"/>
            <p:nvPr/>
          </p:nvSpPr>
          <p:spPr>
            <a:xfrm>
              <a:off x="3519944" y="1528498"/>
              <a:ext cx="5152108" cy="806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>
                  <a:solidFill>
                    <a:srgbClr val="C00000"/>
                  </a:solidFill>
                  <a:latin typeface="Titillium Web Black" panose="00000A00000000000000" pitchFamily="2" charset="0"/>
                </a:rPr>
                <a:t>4U</a:t>
              </a:r>
            </a:p>
          </p:txBody>
        </p:sp>
      </p:grpSp>
      <p:sp>
        <p:nvSpPr>
          <p:cNvPr id="2" name="Rechteck 1">
            <a:extLst>
              <a:ext uri="{FF2B5EF4-FFF2-40B4-BE49-F238E27FC236}">
                <a16:creationId xmlns:a16="http://schemas.microsoft.com/office/drawing/2014/main" id="{86352E18-6106-4F86-EA88-ED50247B0761}"/>
              </a:ext>
            </a:extLst>
          </p:cNvPr>
          <p:cNvSpPr/>
          <p:nvPr/>
        </p:nvSpPr>
        <p:spPr>
          <a:xfrm>
            <a:off x="-127322" y="752354"/>
            <a:ext cx="4398380" cy="806412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99DEB59-E6E3-C596-D09C-310D7D687BC9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tx1"/>
                </a:solidFill>
              </a:rPr>
              <a:t>Algorithmus</a:t>
            </a:r>
          </a:p>
        </p:txBody>
      </p:sp>
      <p:sp>
        <p:nvSpPr>
          <p:cNvPr id="4" name="Rechteck 4">
            <a:extLst>
              <a:ext uri="{FF2B5EF4-FFF2-40B4-BE49-F238E27FC236}">
                <a16:creationId xmlns:a16="http://schemas.microsoft.com/office/drawing/2014/main" id="{B333D59B-14FC-15ED-269A-794179C5CA6B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" name="mini_Bitte-Was-Logo-CMYK.png" descr="mini_Bitte-Was-Logo-CMYK.png">
            <a:extLst>
              <a:ext uri="{FF2B5EF4-FFF2-40B4-BE49-F238E27FC236}">
                <a16:creationId xmlns:a16="http://schemas.microsoft.com/office/drawing/2014/main" id="{72EF87BA-F58A-92AF-C58F-8F262DF16D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Gerade Verbindung 10">
            <a:extLst>
              <a:ext uri="{FF2B5EF4-FFF2-40B4-BE49-F238E27FC236}">
                <a16:creationId xmlns:a16="http://schemas.microsoft.com/office/drawing/2014/main" id="{B4D64AA3-485F-0120-D543-79D119610DE6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2" name="Textfeld 19">
            <a:extLst>
              <a:ext uri="{FF2B5EF4-FFF2-40B4-BE49-F238E27FC236}">
                <a16:creationId xmlns:a16="http://schemas.microsoft.com/office/drawing/2014/main" id="{77DCA196-3109-087B-B922-44E2DAA5860C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17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89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0B7C4-252D-0241-A2A4-8D1C37B76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rafik 58" descr="Ein Netzwerk aus verbundenen Linien und Punkten">
            <a:extLst>
              <a:ext uri="{FF2B5EF4-FFF2-40B4-BE49-F238E27FC236}">
                <a16:creationId xmlns:a16="http://schemas.microsoft.com/office/drawing/2014/main" id="{83B45279-B93D-CF51-E4C0-99EEB77E05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0400"/>
            <a:ext cx="12192000" cy="12192000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EEA269A8-C1D0-C7C2-1FF3-876E1320C5BC}"/>
              </a:ext>
            </a:extLst>
          </p:cNvPr>
          <p:cNvGrpSpPr/>
          <p:nvPr/>
        </p:nvGrpSpPr>
        <p:grpSpPr>
          <a:xfrm>
            <a:off x="6038850" y="1558766"/>
            <a:ext cx="460534" cy="460534"/>
            <a:chOff x="3519944" y="852946"/>
            <a:chExt cx="5152108" cy="5152108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72781D96-4365-DD21-D74A-0B2CB345D45D}"/>
                </a:ext>
              </a:extLst>
            </p:cNvPr>
            <p:cNvSpPr/>
            <p:nvPr/>
          </p:nvSpPr>
          <p:spPr>
            <a:xfrm>
              <a:off x="3519944" y="852946"/>
              <a:ext cx="5152108" cy="515210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524E5426-028A-24DD-7458-2245EC0473D4}"/>
                </a:ext>
              </a:extLst>
            </p:cNvPr>
            <p:cNvSpPr txBox="1"/>
            <p:nvPr/>
          </p:nvSpPr>
          <p:spPr>
            <a:xfrm>
              <a:off x="3519944" y="1528498"/>
              <a:ext cx="5152108" cy="806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>
                  <a:solidFill>
                    <a:srgbClr val="C00000"/>
                  </a:solidFill>
                  <a:latin typeface="Titillium Web Black" panose="00000A00000000000000" pitchFamily="2" charset="0"/>
                </a:rPr>
                <a:t>4U</a:t>
              </a:r>
            </a:p>
          </p:txBody>
        </p:sp>
      </p:grpSp>
      <p:sp>
        <p:nvSpPr>
          <p:cNvPr id="4" name="Rechteck 3">
            <a:extLst>
              <a:ext uri="{FF2B5EF4-FFF2-40B4-BE49-F238E27FC236}">
                <a16:creationId xmlns:a16="http://schemas.microsoft.com/office/drawing/2014/main" id="{B8318185-DF27-85EA-279C-20DFBE61E2CC}"/>
              </a:ext>
            </a:extLst>
          </p:cNvPr>
          <p:cNvSpPr/>
          <p:nvPr/>
        </p:nvSpPr>
        <p:spPr>
          <a:xfrm>
            <a:off x="-127322" y="752354"/>
            <a:ext cx="4398380" cy="806412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CD55C406-B0ED-166B-9C7E-A00CF1041214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tx1"/>
                </a:solidFill>
              </a:rPr>
              <a:t>Endlos-Scroll</a:t>
            </a:r>
          </a:p>
        </p:txBody>
      </p:sp>
      <p:sp>
        <p:nvSpPr>
          <p:cNvPr id="9" name="Rechteck 4">
            <a:extLst>
              <a:ext uri="{FF2B5EF4-FFF2-40B4-BE49-F238E27FC236}">
                <a16:creationId xmlns:a16="http://schemas.microsoft.com/office/drawing/2014/main" id="{848F12AF-230C-0E13-C53C-105B14D95E44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0" name="mini_Bitte-Was-Logo-CMYK.png" descr="mini_Bitte-Was-Logo-CMYK.png">
            <a:extLst>
              <a:ext uri="{FF2B5EF4-FFF2-40B4-BE49-F238E27FC236}">
                <a16:creationId xmlns:a16="http://schemas.microsoft.com/office/drawing/2014/main" id="{D19CD7C4-921A-441E-DD60-B6219D1909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Gerade Verbindung 12">
            <a:extLst>
              <a:ext uri="{FF2B5EF4-FFF2-40B4-BE49-F238E27FC236}">
                <a16:creationId xmlns:a16="http://schemas.microsoft.com/office/drawing/2014/main" id="{55A4CD91-E19A-4435-1DDE-D78591DDD151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4" name="Textfeld 19">
            <a:extLst>
              <a:ext uri="{FF2B5EF4-FFF2-40B4-BE49-F238E27FC236}">
                <a16:creationId xmlns:a16="http://schemas.microsoft.com/office/drawing/2014/main" id="{F99FB7ED-B2A6-DDE5-5CCB-C5F9A0009692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18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37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5F2F-351A-3D5D-CA54-9253A730D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0EF27C0C-4897-F79C-7CE1-94BE5417FD08}"/>
              </a:ext>
            </a:extLst>
          </p:cNvPr>
          <p:cNvSpPr/>
          <p:nvPr/>
        </p:nvSpPr>
        <p:spPr>
          <a:xfrm>
            <a:off x="381965" y="5764192"/>
            <a:ext cx="2529068" cy="925974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pic>
        <p:nvPicPr>
          <p:cNvPr id="59" name="Grafik 58" descr="Ein Netzwerk aus verbundenen Linien und Punkten">
            <a:extLst>
              <a:ext uri="{FF2B5EF4-FFF2-40B4-BE49-F238E27FC236}">
                <a16:creationId xmlns:a16="http://schemas.microsoft.com/office/drawing/2014/main" id="{559D3613-7FF9-7918-A4BC-8490E1312D4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0400"/>
            <a:ext cx="12192000" cy="12192000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A6C24657-5DBE-40B0-6E2D-3BD6DB5D032B}"/>
              </a:ext>
            </a:extLst>
          </p:cNvPr>
          <p:cNvGrpSpPr/>
          <p:nvPr/>
        </p:nvGrpSpPr>
        <p:grpSpPr>
          <a:xfrm>
            <a:off x="6038850" y="1558766"/>
            <a:ext cx="460534" cy="460534"/>
            <a:chOff x="3519944" y="852946"/>
            <a:chExt cx="5152108" cy="5152108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82942AD6-8FF0-E1B8-BD98-5786E042ED4A}"/>
                </a:ext>
              </a:extLst>
            </p:cNvPr>
            <p:cNvSpPr/>
            <p:nvPr/>
          </p:nvSpPr>
          <p:spPr>
            <a:xfrm>
              <a:off x="3519944" y="852946"/>
              <a:ext cx="5152108" cy="515210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1A870B81-927E-8B0B-F0B4-5F5A53206DDA}"/>
                </a:ext>
              </a:extLst>
            </p:cNvPr>
            <p:cNvSpPr txBox="1"/>
            <p:nvPr/>
          </p:nvSpPr>
          <p:spPr>
            <a:xfrm>
              <a:off x="3519944" y="1528498"/>
              <a:ext cx="5152108" cy="806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>
                  <a:solidFill>
                    <a:srgbClr val="C00000"/>
                  </a:solidFill>
                  <a:latin typeface="Titillium Web Black" panose="00000A00000000000000" pitchFamily="2" charset="0"/>
                </a:rPr>
                <a:t>4U</a:t>
              </a:r>
            </a:p>
          </p:txBody>
        </p:sp>
      </p:grpSp>
      <p:sp>
        <p:nvSpPr>
          <p:cNvPr id="4" name="Rechteck 3">
            <a:extLst>
              <a:ext uri="{FF2B5EF4-FFF2-40B4-BE49-F238E27FC236}">
                <a16:creationId xmlns:a16="http://schemas.microsoft.com/office/drawing/2014/main" id="{6F20B920-8F27-A78C-6313-FCB2968EB7CA}"/>
              </a:ext>
            </a:extLst>
          </p:cNvPr>
          <p:cNvSpPr/>
          <p:nvPr/>
        </p:nvSpPr>
        <p:spPr>
          <a:xfrm>
            <a:off x="-127322" y="752354"/>
            <a:ext cx="4433104" cy="1446836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510D973F-845A-8321-E20C-B35931C911E6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tx2"/>
                </a:solidFill>
              </a:rPr>
              <a:t>Endlos-Scroll</a:t>
            </a:r>
          </a:p>
          <a:p>
            <a:pPr hangingPunct="1"/>
            <a:r>
              <a:rPr lang="de-DE" u="none">
                <a:solidFill>
                  <a:schemeClr val="tx1"/>
                </a:solidFill>
              </a:rPr>
              <a:t>Interaktion</a:t>
            </a:r>
          </a:p>
        </p:txBody>
      </p:sp>
      <p:sp>
        <p:nvSpPr>
          <p:cNvPr id="9" name="Rechteck 4">
            <a:extLst>
              <a:ext uri="{FF2B5EF4-FFF2-40B4-BE49-F238E27FC236}">
                <a16:creationId xmlns:a16="http://schemas.microsoft.com/office/drawing/2014/main" id="{6DF55A37-689E-E047-BACD-0058940F6132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0" name="mini_Bitte-Was-Logo-CMYK.png" descr="mini_Bitte-Was-Logo-CMYK.png">
            <a:extLst>
              <a:ext uri="{FF2B5EF4-FFF2-40B4-BE49-F238E27FC236}">
                <a16:creationId xmlns:a16="http://schemas.microsoft.com/office/drawing/2014/main" id="{4C9FCB5A-F25A-B166-9061-5D4138DA68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Gerade Verbindung 12">
            <a:extLst>
              <a:ext uri="{FF2B5EF4-FFF2-40B4-BE49-F238E27FC236}">
                <a16:creationId xmlns:a16="http://schemas.microsoft.com/office/drawing/2014/main" id="{77BAD9EF-DC30-6B10-ECF4-D76904544241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D551CFFE-66B7-6F6F-5875-17966C441216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19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250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Kind in kariertem Hemd, weißes T-Shirt, braune Hose mit ausgestreckten Armen vor dem Mobiltelefon und Klingellicht im Wohnzimmer">
            <a:extLst>
              <a:ext uri="{FF2B5EF4-FFF2-40B4-BE49-F238E27FC236}">
                <a16:creationId xmlns:a16="http://schemas.microsoft.com/office/drawing/2014/main" id="{9E595F82-E1DD-D0C8-9ED7-A22F12685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" r="10"/>
          <a:stretch/>
        </p:blipFill>
        <p:spPr>
          <a:xfrm>
            <a:off x="-566905" y="-1206710"/>
            <a:ext cx="13061491" cy="870940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Rechteck 4">
            <a:extLst>
              <a:ext uri="{FF2B5EF4-FFF2-40B4-BE49-F238E27FC236}">
                <a16:creationId xmlns:a16="http://schemas.microsoft.com/office/drawing/2014/main" id="{C642A225-57A1-7D42-D5B5-5CF84F01251F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" name="mini_Bitte-Was-Logo-CMYK.png" descr="mini_Bitte-Was-Logo-CMYK.png">
            <a:extLst>
              <a:ext uri="{FF2B5EF4-FFF2-40B4-BE49-F238E27FC236}">
                <a16:creationId xmlns:a16="http://schemas.microsoft.com/office/drawing/2014/main" id="{E1A87EF0-DB4A-73BB-F140-4403EC43E9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Foliennummer">
            <a:extLst>
              <a:ext uri="{FF2B5EF4-FFF2-40B4-BE49-F238E27FC236}">
                <a16:creationId xmlns:a16="http://schemas.microsoft.com/office/drawing/2014/main" id="{A083FE15-D188-F1AF-8D1E-41BE0E47D98B}"/>
              </a:ext>
            </a:extLst>
          </p:cNvPr>
          <p:cNvSpPr txBox="1">
            <a:spLocks/>
          </p:cNvSpPr>
          <p:nvPr/>
        </p:nvSpPr>
        <p:spPr>
          <a:xfrm>
            <a:off x="11228645" y="6165303"/>
            <a:ext cx="411972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6" name="Gerade Verbindung 5">
            <a:extLst>
              <a:ext uri="{FF2B5EF4-FFF2-40B4-BE49-F238E27FC236}">
                <a16:creationId xmlns:a16="http://schemas.microsoft.com/office/drawing/2014/main" id="{B53B6370-0911-3B6A-5918-5E32F62D1A02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8" name="Titel 2">
            <a:extLst>
              <a:ext uri="{FF2B5EF4-FFF2-40B4-BE49-F238E27FC236}">
                <a16:creationId xmlns:a16="http://schemas.microsoft.com/office/drawing/2014/main" id="{4264F461-B2D9-D10C-6375-7DDBB44DF986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bg1"/>
                </a:solidFill>
              </a:rPr>
              <a:t>TikTok</a:t>
            </a:r>
          </a:p>
        </p:txBody>
      </p:sp>
    </p:spTree>
    <p:extLst>
      <p:ext uri="{BB962C8B-B14F-4D97-AF65-F5344CB8AC3E}">
        <p14:creationId xmlns:p14="http://schemas.microsoft.com/office/powerpoint/2010/main" val="487333476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635F6-5FBD-E4C9-D22F-5E6961599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258BA4BB-95A6-816F-8742-408FCFF4CCF8}"/>
              </a:ext>
            </a:extLst>
          </p:cNvPr>
          <p:cNvSpPr/>
          <p:nvPr/>
        </p:nvSpPr>
        <p:spPr>
          <a:xfrm>
            <a:off x="381965" y="5764192"/>
            <a:ext cx="2529068" cy="925974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pic>
        <p:nvPicPr>
          <p:cNvPr id="59" name="Grafik 58" descr="Ein Netzwerk aus verbundenen Linien und Punkten">
            <a:extLst>
              <a:ext uri="{FF2B5EF4-FFF2-40B4-BE49-F238E27FC236}">
                <a16:creationId xmlns:a16="http://schemas.microsoft.com/office/drawing/2014/main" id="{25B9227D-5C8B-AD2C-A9DB-A4BB40508C1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osiaicBubbl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0400"/>
            <a:ext cx="12192000" cy="12192000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39710B31-1849-952D-F69B-E79780B9A9A2}"/>
              </a:ext>
            </a:extLst>
          </p:cNvPr>
          <p:cNvGrpSpPr/>
          <p:nvPr/>
        </p:nvGrpSpPr>
        <p:grpSpPr>
          <a:xfrm>
            <a:off x="6038850" y="1558766"/>
            <a:ext cx="460534" cy="460534"/>
            <a:chOff x="3519944" y="852946"/>
            <a:chExt cx="5152108" cy="5152108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015A6EEB-DCA7-A9C1-7C3D-3B6F900BEE14}"/>
                </a:ext>
              </a:extLst>
            </p:cNvPr>
            <p:cNvSpPr/>
            <p:nvPr/>
          </p:nvSpPr>
          <p:spPr>
            <a:xfrm>
              <a:off x="3519944" y="852946"/>
              <a:ext cx="5152108" cy="5152108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AF3FD2A7-A861-157B-B035-B9BA7901A698}"/>
                </a:ext>
              </a:extLst>
            </p:cNvPr>
            <p:cNvSpPr txBox="1"/>
            <p:nvPr/>
          </p:nvSpPr>
          <p:spPr>
            <a:xfrm>
              <a:off x="3519944" y="1528498"/>
              <a:ext cx="5152108" cy="806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>
                  <a:solidFill>
                    <a:srgbClr val="C00000"/>
                  </a:solidFill>
                  <a:latin typeface="Titillium Web Black" panose="00000A00000000000000" pitchFamily="2" charset="0"/>
                </a:rPr>
                <a:t>4U</a:t>
              </a:r>
            </a:p>
          </p:txBody>
        </p:sp>
      </p:grpSp>
      <p:sp>
        <p:nvSpPr>
          <p:cNvPr id="4" name="Rechteck 3">
            <a:extLst>
              <a:ext uri="{FF2B5EF4-FFF2-40B4-BE49-F238E27FC236}">
                <a16:creationId xmlns:a16="http://schemas.microsoft.com/office/drawing/2014/main" id="{5AE8A8C0-5F75-8523-619F-DF2D59C0FC5E}"/>
              </a:ext>
            </a:extLst>
          </p:cNvPr>
          <p:cNvSpPr/>
          <p:nvPr/>
        </p:nvSpPr>
        <p:spPr>
          <a:xfrm>
            <a:off x="-180975" y="752354"/>
            <a:ext cx="4486757" cy="2121406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9" name="Rechteck 4">
            <a:extLst>
              <a:ext uri="{FF2B5EF4-FFF2-40B4-BE49-F238E27FC236}">
                <a16:creationId xmlns:a16="http://schemas.microsoft.com/office/drawing/2014/main" id="{2C29D101-157C-722E-D66F-943C0DE203D8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0" name="mini_Bitte-Was-Logo-CMYK.png" descr="mini_Bitte-Was-Logo-CMYK.png">
            <a:extLst>
              <a:ext uri="{FF2B5EF4-FFF2-40B4-BE49-F238E27FC236}">
                <a16:creationId xmlns:a16="http://schemas.microsoft.com/office/drawing/2014/main" id="{0625F727-19E7-9548-085D-4228FE99D5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Gerade Verbindung 12">
            <a:extLst>
              <a:ext uri="{FF2B5EF4-FFF2-40B4-BE49-F238E27FC236}">
                <a16:creationId xmlns:a16="http://schemas.microsoft.com/office/drawing/2014/main" id="{5C6E8F1F-441A-A98F-8185-C72F5B3CA592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7A8A3B6A-0252-9295-C469-CBB0E0931EA0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20</a:t>
            </a:fld>
            <a:endParaRPr lang="de-DE">
              <a:latin typeface="Aptos" panose="020B0004020202020204" pitchFamily="34" charset="0"/>
            </a:endParaRPr>
          </a:p>
        </p:txBody>
      </p:sp>
      <p:sp>
        <p:nvSpPr>
          <p:cNvPr id="12" name="Titel 2">
            <a:extLst>
              <a:ext uri="{FF2B5EF4-FFF2-40B4-BE49-F238E27FC236}">
                <a16:creationId xmlns:a16="http://schemas.microsoft.com/office/drawing/2014/main" id="{DE20E6AB-12EE-62D9-6FF1-4A2737D0135E}"/>
              </a:ext>
            </a:extLst>
          </p:cNvPr>
          <p:cNvSpPr txBox="1">
            <a:spLocks/>
          </p:cNvSpPr>
          <p:nvPr/>
        </p:nvSpPr>
        <p:spPr>
          <a:xfrm>
            <a:off x="773297" y="10159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tx2"/>
                </a:solidFill>
              </a:rPr>
              <a:t>Endlos-Scroll</a:t>
            </a:r>
          </a:p>
          <a:p>
            <a:pPr hangingPunct="1"/>
            <a:r>
              <a:rPr lang="de-DE" u="none">
                <a:solidFill>
                  <a:schemeClr val="tx2"/>
                </a:solidFill>
              </a:rPr>
              <a:t>Interaktion</a:t>
            </a:r>
          </a:p>
          <a:p>
            <a:pPr hangingPunct="1"/>
            <a:r>
              <a:rPr lang="de-DE" u="none">
                <a:solidFill>
                  <a:schemeClr val="tx1"/>
                </a:solidFill>
              </a:rPr>
              <a:t>Bindung</a:t>
            </a:r>
          </a:p>
        </p:txBody>
      </p:sp>
    </p:spTree>
    <p:extLst>
      <p:ext uri="{BB962C8B-B14F-4D97-AF65-F5344CB8AC3E}">
        <p14:creationId xmlns:p14="http://schemas.microsoft.com/office/powerpoint/2010/main" val="132765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1DB1D5A2-9261-0639-5339-3ED5DFF0C931}"/>
              </a:ext>
            </a:extLst>
          </p:cNvPr>
          <p:cNvSpPr/>
          <p:nvPr/>
        </p:nvSpPr>
        <p:spPr>
          <a:xfrm>
            <a:off x="-27296" y="108857"/>
            <a:ext cx="12246591" cy="6749143"/>
          </a:xfrm>
          <a:prstGeom prst="rect">
            <a:avLst/>
          </a:prstGeom>
          <a:solidFill>
            <a:schemeClr val="tx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8A5B43E-0445-0B27-76E4-62C990E445C3}"/>
              </a:ext>
            </a:extLst>
          </p:cNvPr>
          <p:cNvSpPr txBox="1"/>
          <p:nvPr/>
        </p:nvSpPr>
        <p:spPr>
          <a:xfrm rot="16200000">
            <a:off x="4493308" y="2802087"/>
            <a:ext cx="51831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800">
                <a:solidFill>
                  <a:srgbClr val="00677C"/>
                </a:solidFill>
                <a:latin typeface="Rockwell" panose="02060603020205020403" pitchFamily="18" charset="77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TikTok, @timklaertauf. URL: https://www.tiktok.com/@</a:t>
            </a:r>
            <a:r>
              <a:rPr lang="de-DE" sz="800" b="1">
                <a:solidFill>
                  <a:srgbClr val="00677C"/>
                </a:solidFill>
                <a:latin typeface="Rockwell" panose="02060603020205020403" pitchFamily="18" charset="77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timklaertauf</a:t>
            </a:r>
            <a:r>
              <a:rPr lang="de-DE" sz="800">
                <a:solidFill>
                  <a:srgbClr val="00677C"/>
                </a:solidFill>
                <a:latin typeface="Rockwell" panose="02060603020205020403" pitchFamily="18" charset="77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/video/7512826408842956054?q=timklaert%20zahnpasta&amp;t=1755197541666</a:t>
            </a:r>
            <a:r>
              <a:rPr lang="de-DE" sz="800">
                <a:solidFill>
                  <a:srgbClr val="00677C"/>
                </a:solidFill>
                <a:latin typeface="Rockwell" panose="02060603020205020403" pitchFamily="18" charset="77"/>
              </a:rPr>
              <a:t>,</a:t>
            </a:r>
            <a:r>
              <a:rPr lang="de-DE" sz="800">
                <a:solidFill>
                  <a:srgbClr val="00677C"/>
                </a:solidFill>
                <a:latin typeface="Aptos" panose="020B0004020202020204" pitchFamily="34" charset="0"/>
              </a:rPr>
              <a:t> 20.10.2025.</a:t>
            </a:r>
            <a:r>
              <a:rPr lang="de-DE" sz="800">
                <a:solidFill>
                  <a:srgbClr val="00677C"/>
                </a:solidFill>
                <a:latin typeface="Rockwell" panose="02060603020205020403" pitchFamily="18" charset="77"/>
              </a:rPr>
              <a:t> </a:t>
            </a:r>
          </a:p>
        </p:txBody>
      </p:sp>
      <p:pic>
        <p:nvPicPr>
          <p:cNvPr id="2" name="snaptik_7507332203781819671">
            <a:hlinkClick r:id="" action="ppaction://media"/>
            <a:extLst>
              <a:ext uri="{FF2B5EF4-FFF2-40B4-BE49-F238E27FC236}">
                <a16:creationId xmlns:a16="http://schemas.microsoft.com/office/drawing/2014/main" id="{A6F72521-0470-F7ED-874A-7F72995B9E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 t="369"/>
          <a:stretch>
            <a:fillRect/>
          </a:stretch>
        </p:blipFill>
        <p:spPr>
          <a:xfrm>
            <a:off x="2130352" y="441325"/>
            <a:ext cx="2926342" cy="5183188"/>
          </a:xfrm>
          <a:prstGeom prst="rect">
            <a:avLst/>
          </a:prstGeom>
        </p:spPr>
      </p:pic>
      <p:pic>
        <p:nvPicPr>
          <p:cNvPr id="3" name="tiktok_influencer_timklaertauf">
            <a:hlinkClick r:id="" action="ppaction://media"/>
            <a:extLst>
              <a:ext uri="{FF2B5EF4-FFF2-40B4-BE49-F238E27FC236}">
                <a16:creationId xmlns:a16="http://schemas.microsoft.com/office/drawing/2014/main" id="{8A683C62-5222-CE49-63C1-0B66EDE3FA7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492789" y="441325"/>
            <a:ext cx="2384027" cy="5183188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A564D690-B427-388E-724B-5EC35CA0B1BD}"/>
              </a:ext>
            </a:extLst>
          </p:cNvPr>
          <p:cNvSpPr/>
          <p:nvPr/>
        </p:nvSpPr>
        <p:spPr>
          <a:xfrm>
            <a:off x="6773258" y="396360"/>
            <a:ext cx="3654403" cy="5228153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C5EB03C7-3F17-004E-E661-34EC95F8B47B}"/>
              </a:ext>
            </a:extLst>
          </p:cNvPr>
          <p:cNvSpPr txBox="1"/>
          <p:nvPr/>
        </p:nvSpPr>
        <p:spPr>
          <a:xfrm rot="16200000">
            <a:off x="-870381" y="2779607"/>
            <a:ext cx="52281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800">
                <a:solidFill>
                  <a:srgbClr val="00677C"/>
                </a:solidFill>
                <a:latin typeface="Rockwell" panose="02060603020205020403" pitchFamily="18" charset="77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TikTok, @tammomartach. URL: https://www.tiktok.com/@tammomartach/video/7507332203781819671?q=zahnpasta%20ungesund%20tammo&amp;t=1755196590781</a:t>
            </a:r>
            <a:r>
              <a:rPr lang="de-DE" sz="800">
                <a:solidFill>
                  <a:srgbClr val="00677C"/>
                </a:solidFill>
                <a:latin typeface="Aptos" panose="020B0004020202020204" pitchFamily="34" charset="0"/>
              </a:rPr>
              <a:t>, 20.10.2025.</a:t>
            </a:r>
            <a:r>
              <a:rPr lang="de-DE" sz="800">
                <a:latin typeface="Aptos" panose="020B0004020202020204" pitchFamily="34" charset="0"/>
              </a:rPr>
              <a:t>.</a:t>
            </a:r>
          </a:p>
        </p:txBody>
      </p:sp>
      <p:sp>
        <p:nvSpPr>
          <p:cNvPr id="7" name="Rechteck 4">
            <a:extLst>
              <a:ext uri="{FF2B5EF4-FFF2-40B4-BE49-F238E27FC236}">
                <a16:creationId xmlns:a16="http://schemas.microsoft.com/office/drawing/2014/main" id="{E6D5C08C-6623-75BE-97A4-93F09FFB15CC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8" name="mini_Bitte-Was-Logo-CMYK.png" descr="mini_Bitte-Was-Logo-CMYK.png">
            <a:extLst>
              <a:ext uri="{FF2B5EF4-FFF2-40B4-BE49-F238E27FC236}">
                <a16:creationId xmlns:a16="http://schemas.microsoft.com/office/drawing/2014/main" id="{B2704F91-E7C8-FA25-5612-CF9A12D66DB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Foliennummer">
            <a:extLst>
              <a:ext uri="{FF2B5EF4-FFF2-40B4-BE49-F238E27FC236}">
                <a16:creationId xmlns:a16="http://schemas.microsoft.com/office/drawing/2014/main" id="{680334FB-7C81-F77C-4F2C-04C940EB6662}"/>
              </a:ext>
            </a:extLst>
          </p:cNvPr>
          <p:cNvSpPr txBox="1">
            <a:spLocks/>
          </p:cNvSpPr>
          <p:nvPr/>
        </p:nvSpPr>
        <p:spPr>
          <a:xfrm>
            <a:off x="11412991" y="6165303"/>
            <a:ext cx="227626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>
                <a:solidFill>
                  <a:schemeClr val="bg1"/>
                </a:solidFill>
              </a:rPr>
              <a:pPr/>
              <a:t>21</a:t>
            </a:fld>
            <a:endParaRPr lang="de-DE">
              <a:solidFill>
                <a:schemeClr val="bg1"/>
              </a:solidFill>
            </a:endParaRPr>
          </a:p>
        </p:txBody>
      </p:sp>
      <p:sp>
        <p:nvSpPr>
          <p:cNvPr id="10" name="Gerade Verbindung 9">
            <a:extLst>
              <a:ext uri="{FF2B5EF4-FFF2-40B4-BE49-F238E27FC236}">
                <a16:creationId xmlns:a16="http://schemas.microsoft.com/office/drawing/2014/main" id="{AF76D548-29C9-7858-3DA9-BED827F35372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chemeClr val="bg1"/>
            </a:solidFill>
          </a:ln>
        </p:spPr>
        <p:txBody>
          <a:bodyPr lIns="45719" rIns="45719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42034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13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 mute="1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CA096-422B-B388-95B3-2637A3328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13148778-3130-406C-9986-A1933896E41C}"/>
              </a:ext>
            </a:extLst>
          </p:cNvPr>
          <p:cNvSpPr/>
          <p:nvPr/>
        </p:nvSpPr>
        <p:spPr>
          <a:xfrm>
            <a:off x="-27296" y="108857"/>
            <a:ext cx="12246591" cy="6749143"/>
          </a:xfrm>
          <a:prstGeom prst="rect">
            <a:avLst/>
          </a:prstGeom>
          <a:solidFill>
            <a:schemeClr val="tx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pic>
        <p:nvPicPr>
          <p:cNvPr id="8" name="Grafik 7" descr="Ein Bild, das Kleidung, Menschliches Gesicht, Person, oben enthält.&#10;&#10;KI-generierte Inhalte können fehlerhaft sein.">
            <a:extLst>
              <a:ext uri="{FF2B5EF4-FFF2-40B4-BE49-F238E27FC236}">
                <a16:creationId xmlns:a16="http://schemas.microsoft.com/office/drawing/2014/main" id="{E8A1066F-57B3-AD9B-17A4-BABA9CD53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" t="7068" r="4562" b="5037"/>
          <a:stretch>
            <a:fillRect/>
          </a:stretch>
        </p:blipFill>
        <p:spPr>
          <a:xfrm>
            <a:off x="1614810" y="2153172"/>
            <a:ext cx="3204931" cy="3177420"/>
          </a:xfrm>
          <a:prstGeom prst="ellipse">
            <a:avLst/>
          </a:prstGeom>
        </p:spPr>
      </p:pic>
      <p:pic>
        <p:nvPicPr>
          <p:cNvPr id="10" name="Grafik 9" descr="Ein Bild, das Menschliches Gesicht, Person, Vorderkopf, Kinn enthält.&#10;&#10;KI-generierte Inhalte können fehlerhaft sein.">
            <a:extLst>
              <a:ext uri="{FF2B5EF4-FFF2-40B4-BE49-F238E27FC236}">
                <a16:creationId xmlns:a16="http://schemas.microsoft.com/office/drawing/2014/main" id="{22C48688-FD07-936A-505E-59F1192C54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" t="2320" r="5723" b="4547"/>
          <a:stretch>
            <a:fillRect/>
          </a:stretch>
        </p:blipFill>
        <p:spPr>
          <a:xfrm>
            <a:off x="7211549" y="2153171"/>
            <a:ext cx="3204930" cy="3177419"/>
          </a:xfrm>
          <a:prstGeom prst="ellipse">
            <a:avLst/>
          </a:prstGeom>
        </p:spPr>
      </p:pic>
      <p:sp>
        <p:nvSpPr>
          <p:cNvPr id="4" name="Rechteck 4">
            <a:extLst>
              <a:ext uri="{FF2B5EF4-FFF2-40B4-BE49-F238E27FC236}">
                <a16:creationId xmlns:a16="http://schemas.microsoft.com/office/drawing/2014/main" id="{473D02B1-D052-04D9-EDF8-71E6BF1CA12E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5" name="mini_Bitte-Was-Logo-CMYK.png" descr="mini_Bitte-Was-Logo-CMYK.png">
            <a:extLst>
              <a:ext uri="{FF2B5EF4-FFF2-40B4-BE49-F238E27FC236}">
                <a16:creationId xmlns:a16="http://schemas.microsoft.com/office/drawing/2014/main" id="{E76BCD4A-FAC8-133D-3E7E-28F255C68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oliennummer">
            <a:extLst>
              <a:ext uri="{FF2B5EF4-FFF2-40B4-BE49-F238E27FC236}">
                <a16:creationId xmlns:a16="http://schemas.microsoft.com/office/drawing/2014/main" id="{7B794D78-9F00-E05E-04A5-3AEB2626F56E}"/>
              </a:ext>
            </a:extLst>
          </p:cNvPr>
          <p:cNvSpPr txBox="1">
            <a:spLocks/>
          </p:cNvSpPr>
          <p:nvPr/>
        </p:nvSpPr>
        <p:spPr>
          <a:xfrm>
            <a:off x="11412991" y="6165303"/>
            <a:ext cx="227626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>
                <a:solidFill>
                  <a:schemeClr val="bg1"/>
                </a:solidFill>
              </a:rPr>
              <a:pPr/>
              <a:t>22</a:t>
            </a:fld>
            <a:endParaRPr lang="de-DE">
              <a:solidFill>
                <a:schemeClr val="bg1"/>
              </a:solidFill>
            </a:endParaRPr>
          </a:p>
        </p:txBody>
      </p:sp>
      <p:sp>
        <p:nvSpPr>
          <p:cNvPr id="7" name="Gerade Verbindung 6">
            <a:extLst>
              <a:ext uri="{FF2B5EF4-FFF2-40B4-BE49-F238E27FC236}">
                <a16:creationId xmlns:a16="http://schemas.microsoft.com/office/drawing/2014/main" id="{5DDF7E70-6766-D37F-5FA7-27873A2BB3E9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chemeClr val="bg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3" name="Titel 2">
            <a:extLst>
              <a:ext uri="{FF2B5EF4-FFF2-40B4-BE49-F238E27FC236}">
                <a16:creationId xmlns:a16="http://schemas.microsoft.com/office/drawing/2014/main" id="{BFB6A1DD-62ED-8233-D400-861548369F14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bg1"/>
                </a:solidFill>
              </a:rPr>
              <a:t>Wem glaubt ihr – und warum?</a:t>
            </a:r>
          </a:p>
        </p:txBody>
      </p:sp>
    </p:spTree>
    <p:extLst>
      <p:ext uri="{BB962C8B-B14F-4D97-AF65-F5344CB8AC3E}">
        <p14:creationId xmlns:p14="http://schemas.microsoft.com/office/powerpoint/2010/main" val="839002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14585-05E7-32F7-4101-E9D747C72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899FB965-8B1F-2249-A70D-53B0DEF7D067}"/>
              </a:ext>
            </a:extLst>
          </p:cNvPr>
          <p:cNvSpPr/>
          <p:nvPr/>
        </p:nvSpPr>
        <p:spPr>
          <a:xfrm>
            <a:off x="-27296" y="108857"/>
            <a:ext cx="12246591" cy="6749143"/>
          </a:xfrm>
          <a:prstGeom prst="rect">
            <a:avLst/>
          </a:prstGeom>
          <a:solidFill>
            <a:schemeClr val="tx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/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07D0431-1002-63BC-991A-98A4379D0C3E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6" name="mini_Bitte-Was-Logo-CMYK.png" descr="mini_Bitte-Was-Logo-CMYK.png">
            <a:extLst>
              <a:ext uri="{FF2B5EF4-FFF2-40B4-BE49-F238E27FC236}">
                <a16:creationId xmlns:a16="http://schemas.microsoft.com/office/drawing/2014/main" id="{6FED3C18-A33E-6DD2-31CB-831262BEC1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Foliennummer">
            <a:extLst>
              <a:ext uri="{FF2B5EF4-FFF2-40B4-BE49-F238E27FC236}">
                <a16:creationId xmlns:a16="http://schemas.microsoft.com/office/drawing/2014/main" id="{5DA0E368-4B7E-77CA-1ADB-432DB4DD6939}"/>
              </a:ext>
            </a:extLst>
          </p:cNvPr>
          <p:cNvSpPr txBox="1">
            <a:spLocks/>
          </p:cNvSpPr>
          <p:nvPr/>
        </p:nvSpPr>
        <p:spPr>
          <a:xfrm>
            <a:off x="11412991" y="6165303"/>
            <a:ext cx="227626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>
                <a:solidFill>
                  <a:schemeClr val="bg1"/>
                </a:solidFill>
              </a:rPr>
              <a:pPr/>
              <a:t>23</a:t>
            </a:fld>
            <a:endParaRPr lang="de-DE">
              <a:solidFill>
                <a:schemeClr val="bg1"/>
              </a:solidFill>
            </a:endParaRPr>
          </a:p>
        </p:txBody>
      </p:sp>
      <p:sp>
        <p:nvSpPr>
          <p:cNvPr id="9" name="Gerade Verbindung 8">
            <a:extLst>
              <a:ext uri="{FF2B5EF4-FFF2-40B4-BE49-F238E27FC236}">
                <a16:creationId xmlns:a16="http://schemas.microsoft.com/office/drawing/2014/main" id="{E62B9E37-D738-E5ED-FC95-ECD8AF012F72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chemeClr val="bg1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3" name="Titel 2">
            <a:extLst>
              <a:ext uri="{FF2B5EF4-FFF2-40B4-BE49-F238E27FC236}">
                <a16:creationId xmlns:a16="http://schemas.microsoft.com/office/drawing/2014/main" id="{E02013C4-F727-4FAF-7EBA-0540A935E013}"/>
              </a:ext>
            </a:extLst>
          </p:cNvPr>
          <p:cNvSpPr txBox="1">
            <a:spLocks/>
          </p:cNvSpPr>
          <p:nvPr/>
        </p:nvSpPr>
        <p:spPr>
          <a:xfrm>
            <a:off x="1025290" y="863531"/>
            <a:ext cx="9963020" cy="2030129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sz="1800" b="0" u="none">
                <a:solidFill>
                  <a:schemeClr val="bg1"/>
                </a:solidFill>
              </a:rPr>
              <a:t>Welche Behauptungen waren eindeutig überprüfbar?</a:t>
            </a:r>
          </a:p>
          <a:p>
            <a:pPr hangingPunct="1"/>
            <a:endParaRPr lang="de-DE" sz="1800" b="0" u="none">
              <a:solidFill>
                <a:schemeClr val="bg1"/>
              </a:solidFill>
            </a:endParaRPr>
          </a:p>
          <a:p>
            <a:pPr hangingPunct="1"/>
            <a:r>
              <a:rPr lang="de-DE" sz="1800" b="0" u="none">
                <a:solidFill>
                  <a:schemeClr val="bg1"/>
                </a:solidFill>
              </a:rPr>
              <a:t>Wie ist die Argumentation aufgebaut?</a:t>
            </a:r>
          </a:p>
          <a:p>
            <a:pPr hangingPunct="1"/>
            <a:endParaRPr lang="de-DE" sz="1800" b="0" u="none">
              <a:solidFill>
                <a:schemeClr val="bg1"/>
              </a:solidFill>
            </a:endParaRPr>
          </a:p>
          <a:p>
            <a:pPr hangingPunct="1"/>
            <a:r>
              <a:rPr lang="de-DE" sz="1800" b="0" u="none">
                <a:solidFill>
                  <a:schemeClr val="bg1"/>
                </a:solidFill>
              </a:rPr>
              <a:t>Wird der Eindruck von Professionalität erzeugt – wenn ja, wie?</a:t>
            </a:r>
          </a:p>
          <a:p>
            <a:pPr hangingPunct="1"/>
            <a:endParaRPr lang="de-DE" sz="1800" b="0" u="none">
              <a:solidFill>
                <a:schemeClr val="bg1"/>
              </a:solidFill>
            </a:endParaRPr>
          </a:p>
          <a:p>
            <a:pPr hangingPunct="1"/>
            <a:r>
              <a:rPr lang="de-DE" sz="1800" b="0" u="none">
                <a:solidFill>
                  <a:schemeClr val="bg1"/>
                </a:solidFill>
              </a:rPr>
              <a:t>Fehlen wichtige Informationen oder Belege? </a:t>
            </a:r>
          </a:p>
        </p:txBody>
      </p:sp>
      <p:pic>
        <p:nvPicPr>
          <p:cNvPr id="14" name="Grafik 13" descr="Abzeichen Tick1 mit einfarbiger Füllung">
            <a:extLst>
              <a:ext uri="{FF2B5EF4-FFF2-40B4-BE49-F238E27FC236}">
                <a16:creationId xmlns:a16="http://schemas.microsoft.com/office/drawing/2014/main" id="{BA4B085F-BDD2-24DE-3244-3E812BE0D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290" y="863531"/>
            <a:ext cx="360000" cy="360000"/>
          </a:xfrm>
          <a:prstGeom prst="rect">
            <a:avLst/>
          </a:prstGeom>
        </p:spPr>
      </p:pic>
      <p:pic>
        <p:nvPicPr>
          <p:cNvPr id="21" name="Grafik 20" descr="Abzeichen Tick1 mit einfarbiger Füllung">
            <a:extLst>
              <a:ext uri="{FF2B5EF4-FFF2-40B4-BE49-F238E27FC236}">
                <a16:creationId xmlns:a16="http://schemas.microsoft.com/office/drawing/2014/main" id="{BAE09D2C-5C4A-1B38-759D-73805C37B7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290" y="1326046"/>
            <a:ext cx="360000" cy="360000"/>
          </a:xfrm>
          <a:prstGeom prst="rect">
            <a:avLst/>
          </a:prstGeom>
        </p:spPr>
      </p:pic>
      <p:pic>
        <p:nvPicPr>
          <p:cNvPr id="22" name="Grafik 21" descr="Abzeichen Tick1 mit einfarbiger Füllung">
            <a:extLst>
              <a:ext uri="{FF2B5EF4-FFF2-40B4-BE49-F238E27FC236}">
                <a16:creationId xmlns:a16="http://schemas.microsoft.com/office/drawing/2014/main" id="{96FF8619-4D92-BD67-7CB0-EBA3EF57B9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290" y="1825621"/>
            <a:ext cx="360000" cy="360000"/>
          </a:xfrm>
          <a:prstGeom prst="rect">
            <a:avLst/>
          </a:prstGeom>
        </p:spPr>
      </p:pic>
      <p:pic>
        <p:nvPicPr>
          <p:cNvPr id="25" name="Grafik 24" descr="Abzeichen Tick1 mit einfarbiger Füllung">
            <a:extLst>
              <a:ext uri="{FF2B5EF4-FFF2-40B4-BE49-F238E27FC236}">
                <a16:creationId xmlns:a16="http://schemas.microsoft.com/office/drawing/2014/main" id="{A51E3FB6-4D0A-9016-85A5-192532E12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4211" y="2311814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904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E42D336A-BB6A-5653-4B3B-89217677B2D4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/>
              <a:t>Agendacheck</a:t>
            </a: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63F08AA9-3A52-4715-FDDE-D3C573442600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24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565270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7C30-18F6-EFB0-D684-1CC733503C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1A29581-312F-2441-748B-4C221D20AF8C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690851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/>
              <a:t>Agendacheck</a:t>
            </a:r>
          </a:p>
        </p:txBody>
      </p:sp>
      <p:sp>
        <p:nvSpPr>
          <p:cNvPr id="6" name="Inhaltsplatzhalter 1">
            <a:extLst>
              <a:ext uri="{FF2B5EF4-FFF2-40B4-BE49-F238E27FC236}">
                <a16:creationId xmlns:a16="http://schemas.microsoft.com/office/drawing/2014/main" id="{6C09FFB0-E38C-E855-4006-92F6028D53D3}"/>
              </a:ext>
            </a:extLst>
          </p:cNvPr>
          <p:cNvSpPr txBox="1">
            <a:spLocks/>
          </p:cNvSpPr>
          <p:nvPr/>
        </p:nvSpPr>
        <p:spPr>
          <a:xfrm>
            <a:off x="1132836" y="2640085"/>
            <a:ext cx="8584041" cy="24659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numCol="1">
            <a:normAutofit/>
          </a:bodyPr>
          <a:lstStyle>
            <a:lvl1pPr marL="342900" marR="0" indent="-34290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ct val="100000"/>
              <a:buFontTx/>
              <a:buChar char="▪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indent="176212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indent="360363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indent="534987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indent="720725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5603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30175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34747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9319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>
                <a:solidFill>
                  <a:schemeClr val="tx1"/>
                </a:solidFill>
                <a:latin typeface="Rockwell" panose="02060603020205020403" pitchFamily="18" charset="77"/>
                <a:ea typeface="Roboto Slab Medium" pitchFamily="2" charset="0"/>
                <a:cs typeface="Arial Nova Bold"/>
                <a:sym typeface="Arial Nova Bold"/>
              </a:rPr>
              <a:t>Was sind typische Themen dieser Creatorin bzw. dieses Creators?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>
                <a:solidFill>
                  <a:schemeClr val="tx1"/>
                </a:solidFill>
                <a:latin typeface="Rockwell" panose="02060603020205020403" pitchFamily="18" charset="77"/>
                <a:ea typeface="Roboto Slab Medium" pitchFamily="2" charset="0"/>
                <a:cs typeface="Arial Nova Bold"/>
                <a:sym typeface="Arial Nova Bold"/>
              </a:rPr>
              <a:t>Welche Aussagen/Botschaften tauchen immer wieder auf?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>
                <a:solidFill>
                  <a:schemeClr val="tx1"/>
                </a:solidFill>
                <a:latin typeface="Rockwell" panose="02060603020205020403" pitchFamily="18" charset="77"/>
                <a:ea typeface="Roboto Slab Medium" pitchFamily="2" charset="0"/>
                <a:cs typeface="Arial Nova Bold"/>
                <a:sym typeface="Arial Nova Bold"/>
              </a:rPr>
              <a:t>An welchen Stellen würdet ihr sagen: „Das sollte man überprüfen.“?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>
                <a:solidFill>
                  <a:schemeClr val="tx1"/>
                </a:solidFill>
                <a:latin typeface="Rockwell" panose="02060603020205020403" pitchFamily="18" charset="77"/>
                <a:ea typeface="Roboto Slab Medium" pitchFamily="2" charset="0"/>
                <a:cs typeface="Arial Nova Bold"/>
                <a:sym typeface="Arial Nova Bold"/>
              </a:rPr>
              <a:t>Welche Symbole, Hashtags oder Begriffe kommen häufig vor?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>
                <a:solidFill>
                  <a:schemeClr val="tx1"/>
                </a:solidFill>
                <a:latin typeface="Rockwell" panose="02060603020205020403" pitchFamily="18" charset="77"/>
                <a:ea typeface="Roboto Slab Medium" pitchFamily="2" charset="0"/>
                <a:cs typeface="Arial Nova Bold"/>
                <a:sym typeface="Arial Nova Bold"/>
              </a:rPr>
              <a:t>Geht es um individuelle Themen oder auch um gesellschaftliche/politische Fragen?</a:t>
            </a:r>
          </a:p>
        </p:txBody>
      </p:sp>
      <p:pic>
        <p:nvPicPr>
          <p:cNvPr id="8" name="Grafik 7" descr="Abzeichen Tick1 mit einfarbiger Füllung">
            <a:extLst>
              <a:ext uri="{FF2B5EF4-FFF2-40B4-BE49-F238E27FC236}">
                <a16:creationId xmlns:a16="http://schemas.microsoft.com/office/drawing/2014/main" id="{58349EA0-C4CE-F4FC-54B7-2F085B3668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311" y="2687613"/>
            <a:ext cx="360000" cy="360000"/>
          </a:xfrm>
          <a:prstGeom prst="rect">
            <a:avLst/>
          </a:prstGeom>
        </p:spPr>
      </p:pic>
      <p:pic>
        <p:nvPicPr>
          <p:cNvPr id="11" name="Grafik 10" descr="Abzeichen Tick1 mit einfarbiger Füllung">
            <a:extLst>
              <a:ext uri="{FF2B5EF4-FFF2-40B4-BE49-F238E27FC236}">
                <a16:creationId xmlns:a16="http://schemas.microsoft.com/office/drawing/2014/main" id="{FC52BA8C-C5A6-4E5C-F3C8-107803A920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311" y="3080300"/>
            <a:ext cx="360000" cy="360000"/>
          </a:xfrm>
          <a:prstGeom prst="rect">
            <a:avLst/>
          </a:prstGeom>
        </p:spPr>
      </p:pic>
      <p:pic>
        <p:nvPicPr>
          <p:cNvPr id="12" name="Grafik 11" descr="Abzeichen Tick1 mit einfarbiger Füllung">
            <a:extLst>
              <a:ext uri="{FF2B5EF4-FFF2-40B4-BE49-F238E27FC236}">
                <a16:creationId xmlns:a16="http://schemas.microsoft.com/office/drawing/2014/main" id="{66F5BD86-C1C2-3667-DA31-58F4D7A4FD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311" y="3523474"/>
            <a:ext cx="360000" cy="360000"/>
          </a:xfrm>
          <a:prstGeom prst="rect">
            <a:avLst/>
          </a:prstGeom>
        </p:spPr>
      </p:pic>
      <p:pic>
        <p:nvPicPr>
          <p:cNvPr id="13" name="Grafik 12" descr="Abzeichen Tick1 mit einfarbiger Füllung">
            <a:extLst>
              <a:ext uri="{FF2B5EF4-FFF2-40B4-BE49-F238E27FC236}">
                <a16:creationId xmlns:a16="http://schemas.microsoft.com/office/drawing/2014/main" id="{6C19F89A-D7DC-C1C8-18A0-32D11FC8F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311" y="3921771"/>
            <a:ext cx="360000" cy="360000"/>
          </a:xfrm>
          <a:prstGeom prst="rect">
            <a:avLst/>
          </a:prstGeom>
        </p:spPr>
      </p:pic>
      <p:pic>
        <p:nvPicPr>
          <p:cNvPr id="14" name="Grafik 13" descr="Abzeichen Tick1 mit einfarbiger Füllung">
            <a:extLst>
              <a:ext uri="{FF2B5EF4-FFF2-40B4-BE49-F238E27FC236}">
                <a16:creationId xmlns:a16="http://schemas.microsoft.com/office/drawing/2014/main" id="{6490712F-133A-CE62-0C58-BEF1F761ED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311" y="4314458"/>
            <a:ext cx="360000" cy="360000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BB94218C-D717-7BF6-414F-DE1538AF4114}"/>
              </a:ext>
            </a:extLst>
          </p:cNvPr>
          <p:cNvSpPr txBox="1"/>
          <p:nvPr/>
        </p:nvSpPr>
        <p:spPr>
          <a:xfrm>
            <a:off x="620897" y="1592679"/>
            <a:ext cx="7009613" cy="8733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>
                <a:solidFill>
                  <a:schemeClr val="tx1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Jede Gruppe wählt eine/-n Influencer/-in, den/die alle kennen.</a:t>
            </a:r>
          </a:p>
          <a:p>
            <a:pPr hangingPunct="1">
              <a:lnSpc>
                <a:spcPct val="150000"/>
              </a:lnSpc>
              <a:spcBef>
                <a:spcPct val="0"/>
              </a:spcBef>
            </a:pPr>
            <a:r>
              <a:rPr lang="de-DE" spc="-27">
                <a:solidFill>
                  <a:schemeClr val="tx1"/>
                </a:solidFill>
                <a:latin typeface="Rockwell" panose="02060603020205020403" pitchFamily="18" charset="77"/>
                <a:ea typeface="Roboto Slab Medium" pitchFamily="2" charset="0"/>
                <a:cs typeface="Arial" panose="020B0604020202020204" pitchFamily="34" charset="0"/>
                <a:sym typeface="Arial Nova Bold"/>
              </a:rPr>
              <a:t>Bearbeitung folgender Fragen: </a:t>
            </a:r>
            <a:endParaRPr lang="de-DE" sz="1800" spc="-27">
              <a:solidFill>
                <a:schemeClr val="tx1"/>
              </a:solidFill>
              <a:latin typeface="Rockwell" panose="02060603020205020403" pitchFamily="18" charset="77"/>
              <a:ea typeface="Roboto Light" panose="02000000000000000000" pitchFamily="2" charset="0"/>
              <a:cs typeface="Arial" panose="020B0604020202020204" pitchFamily="34" charset="0"/>
              <a:sym typeface="Arial Nova Bold"/>
            </a:endParaRP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615CFEFB-F933-72FB-C72B-6B069038C7DD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25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15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2">
            <a:extLst>
              <a:ext uri="{FF2B5EF4-FFF2-40B4-BE49-F238E27FC236}">
                <a16:creationId xmlns:a16="http://schemas.microsoft.com/office/drawing/2014/main" id="{CF4002BB-8578-9080-E4BA-6FB6AEC8A617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690851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/>
              <a:t>Codes</a:t>
            </a: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E2DB1548-09B3-FD93-CE7C-BF328B3E28C1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26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9735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B8C02A27-2BD3-A9C5-6727-6FD8C3526803}"/>
              </a:ext>
            </a:extLst>
          </p:cNvPr>
          <p:cNvSpPr txBox="1"/>
          <p:nvPr/>
        </p:nvSpPr>
        <p:spPr>
          <a:xfrm>
            <a:off x="0" y="1851645"/>
            <a:ext cx="12192000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19900"/>
              <a:t>🖤🤍❤️ </a:t>
            </a: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F74C0B55-2F8B-F35B-84E9-24DE2FB37CDB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27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266703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DEA1E-C27A-088D-8040-6386DC479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655061D6-44F3-5245-00F9-76C38B8D6DF4}"/>
              </a:ext>
            </a:extLst>
          </p:cNvPr>
          <p:cNvSpPr txBox="1"/>
          <p:nvPr/>
        </p:nvSpPr>
        <p:spPr>
          <a:xfrm>
            <a:off x="0" y="1394445"/>
            <a:ext cx="1219200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700"/>
              <a:t>🙋‍♂️</a:t>
            </a:r>
            <a:r>
              <a:rPr lang="de-DE" sz="19900"/>
              <a:t> </a:t>
            </a: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B96B785D-D54E-D2D7-26DB-7FEF04E44268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28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331787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7169B-285C-456E-EF24-25FC67E90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9BC9DA42-C56E-BA17-43F4-8B95A7CF4102}"/>
              </a:ext>
            </a:extLst>
          </p:cNvPr>
          <p:cNvSpPr txBox="1"/>
          <p:nvPr/>
        </p:nvSpPr>
        <p:spPr>
          <a:xfrm>
            <a:off x="368300" y="-1272555"/>
            <a:ext cx="12192000" cy="7725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3900"/>
              <a:t>💚</a:t>
            </a:r>
            <a:r>
              <a:rPr lang="de-DE" sz="49600"/>
              <a:t> </a:t>
            </a: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19DE1219-3B83-185F-0A12-4C700B822A3B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29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802529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2">
            <a:extLst>
              <a:ext uri="{FF2B5EF4-FFF2-40B4-BE49-F238E27FC236}">
                <a16:creationId xmlns:a16="http://schemas.microsoft.com/office/drawing/2014/main" id="{E1EA4D98-D726-8C76-D725-C62E0E7B3288}"/>
              </a:ext>
            </a:extLst>
          </p:cNvPr>
          <p:cNvSpPr txBox="1">
            <a:spLocks/>
          </p:cNvSpPr>
          <p:nvPr/>
        </p:nvSpPr>
        <p:spPr>
          <a:xfrm>
            <a:off x="2680424" y="2769084"/>
            <a:ext cx="6831152" cy="1319832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algn="ctr" hangingPunct="1"/>
            <a:r>
              <a:rPr lang="de-DE" u="none">
                <a:solidFill>
                  <a:schemeClr val="tx1"/>
                </a:solidFill>
              </a:rPr>
              <a:t>Welche Schlagworte </a:t>
            </a:r>
            <a:br>
              <a:rPr lang="de-DE" u="none">
                <a:solidFill>
                  <a:schemeClr val="tx1"/>
                </a:solidFill>
              </a:rPr>
            </a:br>
            <a:r>
              <a:rPr lang="de-DE" u="none">
                <a:solidFill>
                  <a:schemeClr val="tx1"/>
                </a:solidFill>
              </a:rPr>
              <a:t>verbindet ihr mit TikTok?</a:t>
            </a: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CEB39A6E-5509-A909-AC97-601BD945A37B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42337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2AEA9-3FB7-52D7-9432-67C850E78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3F4D5B6-435F-6016-A1CF-BAA70D98BF76}"/>
              </a:ext>
            </a:extLst>
          </p:cNvPr>
          <p:cNvSpPr txBox="1"/>
          <p:nvPr/>
        </p:nvSpPr>
        <p:spPr>
          <a:xfrm>
            <a:off x="571500" y="-1031255"/>
            <a:ext cx="12192000" cy="7725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700"/>
              <a:t>🍉</a:t>
            </a:r>
            <a:r>
              <a:rPr lang="de-DE" sz="49600"/>
              <a:t> </a:t>
            </a: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430A5C43-98FA-7099-AD19-E286B3903431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30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489733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E0B07-9732-5311-EA6E-DC6B2B80F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5137D7A2-AC59-7CA8-4022-DA8207A823CA}"/>
              </a:ext>
            </a:extLst>
          </p:cNvPr>
          <p:cNvSpPr txBox="1"/>
          <p:nvPr/>
        </p:nvSpPr>
        <p:spPr>
          <a:xfrm>
            <a:off x="723900" y="-867192"/>
            <a:ext cx="12192000" cy="77251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700"/>
              <a:t>⚡⚡</a:t>
            </a:r>
            <a:r>
              <a:rPr lang="de-DE" sz="49600"/>
              <a:t> </a:t>
            </a: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BF3DF97C-76C3-94F3-EB7C-6871442062E4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31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354214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42BE8-2712-5A31-69F6-26CAFB58B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5F089F3C-755F-5596-F5D7-BECC572DFF4F}"/>
              </a:ext>
            </a:extLst>
          </p:cNvPr>
          <p:cNvSpPr txBox="1"/>
          <p:nvPr/>
        </p:nvSpPr>
        <p:spPr>
          <a:xfrm>
            <a:off x="0" y="1406108"/>
            <a:ext cx="1219200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700"/>
              <a:t>🐸</a:t>
            </a:r>
            <a:endParaRPr lang="de-DE" sz="49600"/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72422F80-201A-E231-01A7-36D188FAD147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32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174623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AB736-D4A5-5F5B-F0A8-C134BEC48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DE519669-7CAA-F290-B572-17F34B97D34E}"/>
              </a:ext>
            </a:extLst>
          </p:cNvPr>
          <p:cNvSpPr txBox="1"/>
          <p:nvPr/>
        </p:nvSpPr>
        <p:spPr>
          <a:xfrm>
            <a:off x="0" y="1406108"/>
            <a:ext cx="12192000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34400"/>
              <a:t>🎗️</a:t>
            </a:r>
            <a:endParaRPr lang="de-DE" sz="49600"/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C2FD20EA-AAA9-5643-AF55-75296BCB32F9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33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100917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C780E-31E8-A923-0AAA-34B1F1C3D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2F876A12-4E67-3373-2617-0FECB52159BC}"/>
              </a:ext>
            </a:extLst>
          </p:cNvPr>
          <p:cNvSpPr txBox="1"/>
          <p:nvPr/>
        </p:nvSpPr>
        <p:spPr>
          <a:xfrm>
            <a:off x="0" y="1406108"/>
            <a:ext cx="1219200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700"/>
              <a:t>✊🏿</a:t>
            </a:r>
            <a:endParaRPr lang="de-DE" sz="148100"/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08ADADFB-E47C-CA71-84E6-5CF51DED5DDA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34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885020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88D5F-1F50-A743-FDDA-45435BBD0A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1DA639B7-C905-0257-4C18-6544BDD62AEE}"/>
              </a:ext>
            </a:extLst>
          </p:cNvPr>
          <p:cNvSpPr txBox="1"/>
          <p:nvPr/>
        </p:nvSpPr>
        <p:spPr>
          <a:xfrm>
            <a:off x="0" y="1406108"/>
            <a:ext cx="1219200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700"/>
              <a:t>💙</a:t>
            </a:r>
            <a:endParaRPr lang="de-DE" sz="400000"/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D39532B5-DF37-C628-AE17-DCB241713E26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35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50075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B83A7-A3BB-B3A8-9BC5-969209B90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3D4B27B3-12C7-2A7B-14C6-37F8B3604945}"/>
              </a:ext>
            </a:extLst>
          </p:cNvPr>
          <p:cNvSpPr txBox="1"/>
          <p:nvPr/>
        </p:nvSpPr>
        <p:spPr>
          <a:xfrm>
            <a:off x="0" y="1406108"/>
            <a:ext cx="1219200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700"/>
              <a:t>👌</a:t>
            </a:r>
            <a:endParaRPr lang="de-DE" sz="400000"/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BB655B67-C2BF-DEDE-B32C-FE7FD757EE99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36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361052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0EC43-030D-B702-A1BD-B2879E6D3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7FA85C8D-1F26-31C9-AFC7-B9782B5A19D5}"/>
              </a:ext>
            </a:extLst>
          </p:cNvPr>
          <p:cNvSpPr txBox="1"/>
          <p:nvPr/>
        </p:nvSpPr>
        <p:spPr>
          <a:xfrm>
            <a:off x="0" y="1406108"/>
            <a:ext cx="1219200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700"/>
              <a:t>🥝</a:t>
            </a:r>
            <a:endParaRPr lang="de-DE" sz="400000"/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2035904E-AF26-204A-628F-67A33A267D27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37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784019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A214A-6EA5-AACD-C6F8-80F5FAD50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F582BEAC-DD95-3657-7177-1E0B1DD44E13}"/>
              </a:ext>
            </a:extLst>
          </p:cNvPr>
          <p:cNvSpPr txBox="1"/>
          <p:nvPr/>
        </p:nvSpPr>
        <p:spPr>
          <a:xfrm>
            <a:off x="0" y="1406108"/>
            <a:ext cx="1219200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700"/>
              <a:t>🐑</a:t>
            </a:r>
            <a:endParaRPr lang="de-DE" sz="400000"/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1F02F8EB-0C74-9366-B489-DDDB3B1C3F0B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38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610310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4A632-B620-2ED4-5B8F-03A22286C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BAD3AEF4-459D-B499-936E-F9935C6020B0}"/>
              </a:ext>
            </a:extLst>
          </p:cNvPr>
          <p:cNvSpPr txBox="1"/>
          <p:nvPr/>
        </p:nvSpPr>
        <p:spPr>
          <a:xfrm>
            <a:off x="0" y="1406108"/>
            <a:ext cx="12192000" cy="4508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28700"/>
              <a:t>🧛</a:t>
            </a:r>
            <a:endParaRPr lang="de-DE" sz="400000"/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03766F85-E4A3-638B-FD1D-B6A8D9213740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39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68369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94BDC-084C-CC26-B4C9-F6820E2BA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Menschliches Gesicht, Mann, Screenshot enthält.&#10;&#10;KI-generierte Inhalte können fehlerhaft sein.">
            <a:extLst>
              <a:ext uri="{FF2B5EF4-FFF2-40B4-BE49-F238E27FC236}">
                <a16:creationId xmlns:a16="http://schemas.microsoft.com/office/drawing/2014/main" id="{E0396667-1BFD-F31D-23BF-D7A19BDC0A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6" r="246" b="31960"/>
          <a:stretch>
            <a:fillRect/>
          </a:stretch>
        </p:blipFill>
        <p:spPr>
          <a:xfrm>
            <a:off x="2980702" y="578069"/>
            <a:ext cx="6230595" cy="5523186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2201703-E4D7-D325-8F69-3C07DAFF5CD8}"/>
              </a:ext>
            </a:extLst>
          </p:cNvPr>
          <p:cNvSpPr txBox="1"/>
          <p:nvPr/>
        </p:nvSpPr>
        <p:spPr>
          <a:xfrm>
            <a:off x="9468168" y="4282213"/>
            <a:ext cx="23888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dpa Baden-Württemberg: </a:t>
            </a:r>
            <a:r>
              <a:rPr lang="de-DE" sz="1200" i="1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Özdemir will Social Media erst ab 16 Jahren erlauben</a:t>
            </a:r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In: DIE ZEIT, 12.08.2025. URL: </a:t>
            </a:r>
            <a:r>
              <a:rPr lang="de-DE" sz="1200">
                <a:solidFill>
                  <a:srgbClr val="00677C"/>
                </a:solidFill>
                <a:latin typeface="Rockwell" panose="02060603020205020403" pitchFamily="18" charset="77"/>
                <a:ea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https://www.zeit.de/news/2025-08/12/oezdemir-fordert-social-media-verbot-fuer-kinder</a:t>
            </a:r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20.10.2025.</a:t>
            </a:r>
          </a:p>
        </p:txBody>
      </p:sp>
      <p:sp>
        <p:nvSpPr>
          <p:cNvPr id="4" name="Textfeld 19">
            <a:extLst>
              <a:ext uri="{FF2B5EF4-FFF2-40B4-BE49-F238E27FC236}">
                <a16:creationId xmlns:a16="http://schemas.microsoft.com/office/drawing/2014/main" id="{099600A7-7FBC-EB20-DA61-F59767C51B25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4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906181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DCD65A-87F6-D74A-141A-73ED21ABC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90CCB980-03C6-D226-6B75-43A84EB08EA5}"/>
              </a:ext>
            </a:extLst>
          </p:cNvPr>
          <p:cNvSpPr txBox="1"/>
          <p:nvPr/>
        </p:nvSpPr>
        <p:spPr>
          <a:xfrm>
            <a:off x="0" y="205040"/>
            <a:ext cx="12192000" cy="6447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sz="41300" b="1">
                <a:latin typeface="Rockwell" panose="02060603020205020403" pitchFamily="18" charset="77"/>
              </a:rPr>
              <a:t>?</a:t>
            </a:r>
            <a:endParaRPr lang="de-DE" sz="400000" b="1">
              <a:latin typeface="Rockwell" panose="02060603020205020403" pitchFamily="18" charset="77"/>
            </a:endParaRP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1010E9B7-185B-0214-B8D5-CFA51C949BC4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40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640231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78759-2408-274C-0E37-A1CFF9AD3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9CCEC70-A013-A621-D51E-36D43D325144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/>
              <a:t>Abschluss</a:t>
            </a:r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55A7E026-3B35-CC73-C155-11C386560589}"/>
              </a:ext>
            </a:extLst>
          </p:cNvPr>
          <p:cNvSpPr txBox="1">
            <a:spLocks/>
          </p:cNvSpPr>
          <p:nvPr/>
        </p:nvSpPr>
        <p:spPr>
          <a:xfrm>
            <a:off x="1132836" y="1764359"/>
            <a:ext cx="8299315" cy="1066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numCol="1">
            <a:normAutofit fontScale="92500" lnSpcReduction="20000"/>
          </a:bodyPr>
          <a:lstStyle>
            <a:lvl1pPr marL="342900" marR="0" indent="-34290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ct val="100000"/>
              <a:buFontTx/>
              <a:buChar char="▪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indent="176212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indent="360363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indent="534987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indent="720725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5603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30175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34747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9319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>
                <a:solidFill>
                  <a:srgbClr val="00677C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Was nehme ich für mich mit?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>
                <a:solidFill>
                  <a:srgbClr val="00677C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Was fand ich besonders interessant oder berührend?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>
                <a:solidFill>
                  <a:srgbClr val="00677C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Was wünsche ich mir für die Zukunft?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de-DE" sz="1800" spc="-27">
              <a:solidFill>
                <a:srgbClr val="00677C"/>
              </a:solidFill>
              <a:latin typeface="Rockwell" panose="02060603020205020403" pitchFamily="18" charset="77"/>
              <a:ea typeface="Roboto Slab Medium" pitchFamily="2" charset="0"/>
              <a:cs typeface="Arial Nova Bold"/>
              <a:sym typeface="Arial Nova Bold"/>
            </a:endParaRPr>
          </a:p>
        </p:txBody>
      </p:sp>
      <p:pic>
        <p:nvPicPr>
          <p:cNvPr id="8" name="Grafik 7" descr="Abzeichen Tick1 mit einfarbiger Füllung">
            <a:extLst>
              <a:ext uri="{FF2B5EF4-FFF2-40B4-BE49-F238E27FC236}">
                <a16:creationId xmlns:a16="http://schemas.microsoft.com/office/drawing/2014/main" id="{1FE8B3A3-7E39-4C3E-5A5A-90283D383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290" y="1725653"/>
            <a:ext cx="360000" cy="360000"/>
          </a:xfrm>
          <a:prstGeom prst="rect">
            <a:avLst/>
          </a:prstGeom>
        </p:spPr>
      </p:pic>
      <p:pic>
        <p:nvPicPr>
          <p:cNvPr id="10" name="Grafik 9" descr="Abzeichen Tick1 mit einfarbiger Füllung">
            <a:extLst>
              <a:ext uri="{FF2B5EF4-FFF2-40B4-BE49-F238E27FC236}">
                <a16:creationId xmlns:a16="http://schemas.microsoft.com/office/drawing/2014/main" id="{E1F21E5F-1236-775A-E86E-A74060B3D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290" y="2074309"/>
            <a:ext cx="360000" cy="360000"/>
          </a:xfrm>
          <a:prstGeom prst="rect">
            <a:avLst/>
          </a:prstGeom>
        </p:spPr>
      </p:pic>
      <p:sp>
        <p:nvSpPr>
          <p:cNvPr id="11" name="Textfeld 19">
            <a:extLst>
              <a:ext uri="{FF2B5EF4-FFF2-40B4-BE49-F238E27FC236}">
                <a16:creationId xmlns:a16="http://schemas.microsoft.com/office/drawing/2014/main" id="{D5350AB8-09E3-8BAD-B159-C32C8F96B483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41</a:t>
            </a:fld>
            <a:endParaRPr lang="de-DE">
              <a:latin typeface="Aptos" panose="020B0004020202020204" pitchFamily="34" charset="0"/>
            </a:endParaRPr>
          </a:p>
        </p:txBody>
      </p:sp>
      <p:pic>
        <p:nvPicPr>
          <p:cNvPr id="12" name="Grafik 11" descr="Abzeichen Tick1 mit einfarbiger Füllung">
            <a:extLst>
              <a:ext uri="{FF2B5EF4-FFF2-40B4-BE49-F238E27FC236}">
                <a16:creationId xmlns:a16="http://schemas.microsoft.com/office/drawing/2014/main" id="{A3261DA6-B339-FE82-2E4B-5B1C5D55FE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536" y="241666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6251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3BB4FA-F9F7-553D-AF15-7EECCF9A7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1C466A9-717C-7E6B-15D9-7CCEE73FE8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" b="269"/>
          <a:stretch/>
        </p:blipFill>
        <p:spPr>
          <a:xfrm>
            <a:off x="2956989" y="646386"/>
            <a:ext cx="6278022" cy="5565228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AD0C3B07-79C5-0759-03AC-26A4A14BCE34}"/>
              </a:ext>
            </a:extLst>
          </p:cNvPr>
          <p:cNvSpPr txBox="1"/>
          <p:nvPr/>
        </p:nvSpPr>
        <p:spPr>
          <a:xfrm>
            <a:off x="10247586" y="3698968"/>
            <a:ext cx="16094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Tilman Kettner: </a:t>
            </a:r>
            <a:r>
              <a:rPr lang="de-DE" sz="1200" i="1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Macht TikTok süchtig? Über die psychoaktiven Mechanismen des Software-Designs. </a:t>
            </a:r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Hypotheses, 04.06.2025. URL: </a:t>
            </a:r>
            <a:r>
              <a:rPr lang="de-DE" sz="1200">
                <a:solidFill>
                  <a:srgbClr val="00677C"/>
                </a:solidFill>
                <a:latin typeface="Rockwell" panose="02060603020205020403" pitchFamily="18" charset="77"/>
                <a:ea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https://bildung.hypotheses.org/6435</a:t>
            </a:r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20.10.2025.</a:t>
            </a:r>
          </a:p>
        </p:txBody>
      </p:sp>
      <p:sp>
        <p:nvSpPr>
          <p:cNvPr id="4" name="Textfeld 19">
            <a:extLst>
              <a:ext uri="{FF2B5EF4-FFF2-40B4-BE49-F238E27FC236}">
                <a16:creationId xmlns:a16="http://schemas.microsoft.com/office/drawing/2014/main" id="{172AB290-A8C8-B267-6C2C-16437BD86C22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5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99620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4AB62-7248-E0EB-A73B-C5BCE48E5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3721D60-D9E5-5161-5B74-A5F50A7BBD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" b="2421"/>
          <a:stretch>
            <a:fillRect/>
          </a:stretch>
        </p:blipFill>
        <p:spPr>
          <a:xfrm>
            <a:off x="3751833" y="580231"/>
            <a:ext cx="4688333" cy="5697537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D972A24-F07A-C228-53BF-3C97F2DC2464}"/>
              </a:ext>
            </a:extLst>
          </p:cNvPr>
          <p:cNvSpPr txBox="1"/>
          <p:nvPr/>
        </p:nvSpPr>
        <p:spPr>
          <a:xfrm>
            <a:off x="9690538" y="4965612"/>
            <a:ext cx="2166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Instagram, @zdfheute, 13.08.2025. URL: </a:t>
            </a:r>
            <a:r>
              <a:rPr lang="de-DE" sz="1200">
                <a:solidFill>
                  <a:srgbClr val="00677C"/>
                </a:solidFill>
                <a:latin typeface="Rockwell" panose="02060603020205020403" pitchFamily="18" charset="77"/>
                <a:ea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https://www.instagram.com/p/DNS8M1CNhex/</a:t>
            </a:r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20.10.2025.</a:t>
            </a:r>
          </a:p>
        </p:txBody>
      </p:sp>
      <p:sp>
        <p:nvSpPr>
          <p:cNvPr id="4" name="Textfeld 19">
            <a:extLst>
              <a:ext uri="{FF2B5EF4-FFF2-40B4-BE49-F238E27FC236}">
                <a16:creationId xmlns:a16="http://schemas.microsoft.com/office/drawing/2014/main" id="{23ED5477-1A0E-570F-B86E-956CEEFF608D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6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09413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8A9AC-284C-0C32-D6C1-FC0984435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Brille, Text, Menschliches Gesicht, Mann enthält.&#10;&#10;KI-generierte Inhalte können fehlerhaft sein.">
            <a:extLst>
              <a:ext uri="{FF2B5EF4-FFF2-40B4-BE49-F238E27FC236}">
                <a16:creationId xmlns:a16="http://schemas.microsoft.com/office/drawing/2014/main" id="{DA07534F-D1F2-024B-8D43-B19A155AE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686" y="703848"/>
            <a:ext cx="6770627" cy="511266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DA1A46DB-3C67-9E2A-A7DB-16FED3285503}"/>
              </a:ext>
            </a:extLst>
          </p:cNvPr>
          <p:cNvSpPr txBox="1"/>
          <p:nvPr/>
        </p:nvSpPr>
        <p:spPr>
          <a:xfrm>
            <a:off x="9878378" y="3429000"/>
            <a:ext cx="19786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Rüdiger Soldt: </a:t>
            </a:r>
            <a:r>
              <a:rPr lang="de-DE" sz="1200" i="1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„TikTok entwickelt sich zu einer wesentlichen Sozialisationsinstanz“. </a:t>
            </a:r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FAZ, 04.08.2024. URL: </a:t>
            </a:r>
            <a:r>
              <a:rPr lang="de-DE" sz="1200">
                <a:solidFill>
                  <a:srgbClr val="00677C"/>
                </a:solidFill>
                <a:latin typeface="Rockwell" panose="02060603020205020403" pitchFamily="18" charset="77"/>
                <a:ea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https://www.faz.net/aktuell/politik/inland/sozialarbeiter-mathieu-coquelin-ueber-radikalisierung-auf-tiktok-19895540.html</a:t>
            </a:r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20.10.2025.</a:t>
            </a:r>
          </a:p>
        </p:txBody>
      </p:sp>
      <p:sp>
        <p:nvSpPr>
          <p:cNvPr id="3" name="Textfeld 19">
            <a:extLst>
              <a:ext uri="{FF2B5EF4-FFF2-40B4-BE49-F238E27FC236}">
                <a16:creationId xmlns:a16="http://schemas.microsoft.com/office/drawing/2014/main" id="{2C3499FB-B96F-B90F-2C56-AC8B48EA0331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7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09860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071B4-31D4-0981-772F-55DB7771B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632A6A3-80AF-2101-1AE4-7F39DD11E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2" b="2722"/>
          <a:stretch/>
        </p:blipFill>
        <p:spPr>
          <a:xfrm>
            <a:off x="3073471" y="749643"/>
            <a:ext cx="6045058" cy="535871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6DB63E24-1DE8-5EBF-E2AD-0D7F6D2427C0}"/>
              </a:ext>
            </a:extLst>
          </p:cNvPr>
          <p:cNvSpPr txBox="1"/>
          <p:nvPr/>
        </p:nvSpPr>
        <p:spPr>
          <a:xfrm>
            <a:off x="9462196" y="4265347"/>
            <a:ext cx="23948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Tara Rezaie Farmand: </a:t>
            </a:r>
            <a:r>
              <a:rPr lang="de-DE" sz="1200" i="1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TikTok-Verbot in den USA. Ist Trump die einzige Rettung?</a:t>
            </a:r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t-online, 08.01.2025. URL: </a:t>
            </a:r>
            <a:r>
              <a:rPr lang="de-DE" sz="1200">
                <a:solidFill>
                  <a:srgbClr val="00677C"/>
                </a:solidFill>
                <a:latin typeface="Rockwell" panose="02060603020205020403" pitchFamily="18" charset="77"/>
                <a:ea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https://www.t-online.de/digital/aktuelles/id_100553420/tiktok-verbot-in-den-usa-ist-trump-die-letzte-rettung-.html</a:t>
            </a:r>
            <a:r>
              <a:rPr lang="de-DE" sz="120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20.10.2025.</a:t>
            </a:r>
          </a:p>
        </p:txBody>
      </p:sp>
      <p:sp>
        <p:nvSpPr>
          <p:cNvPr id="4" name="Textfeld 19">
            <a:extLst>
              <a:ext uri="{FF2B5EF4-FFF2-40B4-BE49-F238E27FC236}">
                <a16:creationId xmlns:a16="http://schemas.microsoft.com/office/drawing/2014/main" id="{5D27393C-6B47-9B2C-48E6-92320247BE9C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8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56940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E96A3-F13E-0B46-6865-98F164D3D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BEFEFB3-A5AB-E38C-0A24-73DA75885765}"/>
              </a:ext>
            </a:extLst>
          </p:cNvPr>
          <p:cNvSpPr txBox="1">
            <a:spLocks/>
          </p:cNvSpPr>
          <p:nvPr/>
        </p:nvSpPr>
        <p:spPr>
          <a:xfrm>
            <a:off x="1487780" y="3112163"/>
            <a:ext cx="9216439" cy="63367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>
                <a:solidFill>
                  <a:schemeClr val="tx1"/>
                </a:solidFill>
              </a:rPr>
              <a:t>Wie funktioniert TikTok eigentlich?</a:t>
            </a: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EB1F627E-DEA2-2C86-9263-7132D0B85B5D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9</a:t>
            </a:fld>
            <a:endParaRPr lang="de-DE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945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MAS_ESF_PowerPoint">
  <a:themeElements>
    <a:clrScheme name="BMAS_ESF_PowerPoin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BMAS_ESF_PowerPoint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BMAS_ESF_PowerPo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MAS_ESF_PowerPoint">
  <a:themeElements>
    <a:clrScheme name="BMAS_ESF_PowerPoin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BMAS_ESF_PowerPoint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BMAS_ESF_PowerPo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5466D00B1E0A44C9E9B5D421CA7FF9F" ma:contentTypeVersion="20" ma:contentTypeDescription="Ein neues Dokument erstellen." ma:contentTypeScope="" ma:versionID="5a69a01682e839749c31abb4e06d5af6">
  <xsd:schema xmlns:xsd="http://www.w3.org/2001/XMLSchema" xmlns:xs="http://www.w3.org/2001/XMLSchema" xmlns:p="http://schemas.microsoft.com/office/2006/metadata/properties" xmlns:ns2="6ab7814e-fee3-4951-8029-427ff21e4446" xmlns:ns3="3a16bf44-68da-47f6-baee-d87058f6986a" targetNamespace="http://schemas.microsoft.com/office/2006/metadata/properties" ma:root="true" ma:fieldsID="91d7a7bebbf3801014d1662f45423f67" ns2:_="" ns3:_="">
    <xsd:import namespace="6ab7814e-fee3-4951-8029-427ff21e4446"/>
    <xsd:import namespace="3a16bf44-68da-47f6-baee-d87058f698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b7814e-fee3-4951-8029-427ff21e44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tatus Unterschrift" ma:internalName="Status_x0020_Unterschrift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ee742308-cb55-41f3-ae3d-2ef31cdb543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16bf44-68da-47f6-baee-d87058f6986a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b9fe78-961a-4414-987a-7b8220aae07b}" ma:internalName="TaxCatchAll" ma:showField="CatchAllData" ma:web="3a16bf44-68da-47f6-baee-d87058f698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6ab7814e-fee3-4951-8029-427ff21e4446" xsi:nil="true"/>
    <lcf76f155ced4ddcb4097134ff3c332f xmlns="6ab7814e-fee3-4951-8029-427ff21e4446">
      <Terms xmlns="http://schemas.microsoft.com/office/infopath/2007/PartnerControls"/>
    </lcf76f155ced4ddcb4097134ff3c332f>
    <TaxCatchAll xmlns="3a16bf44-68da-47f6-baee-d87058f6986a" xsi:nil="true"/>
  </documentManagement>
</p:properties>
</file>

<file path=customXml/itemProps1.xml><?xml version="1.0" encoding="utf-8"?>
<ds:datastoreItem xmlns:ds="http://schemas.openxmlformats.org/officeDocument/2006/customXml" ds:itemID="{64B2FD64-5E28-4D18-B034-020BADFE7DBB}">
  <ds:schemaRefs>
    <ds:schemaRef ds:uri="3a16bf44-68da-47f6-baee-d87058f6986a"/>
    <ds:schemaRef ds:uri="6ab7814e-fee3-4951-8029-427ff21e444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3862828-93AB-4867-AA2A-AF833FFF33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505D4B-0DCD-4B20-99F4-5B12F71DA5A3}">
  <ds:schemaRefs>
    <ds:schemaRef ds:uri="3a16bf44-68da-47f6-baee-d87058f6986a"/>
    <ds:schemaRef ds:uri="6ab7814e-fee3-4951-8029-427ff21e4446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986</Words>
  <Application>Microsoft Office PowerPoint</Application>
  <PresentationFormat>Breitbild</PresentationFormat>
  <Paragraphs>174</Paragraphs>
  <Slides>41</Slides>
  <Notes>29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41</vt:i4>
      </vt:variant>
    </vt:vector>
  </HeadingPairs>
  <TitlesOfParts>
    <vt:vector size="51" baseType="lpstr">
      <vt:lpstr>Aptos</vt:lpstr>
      <vt:lpstr>Arial</vt:lpstr>
      <vt:lpstr>Calibri</vt:lpstr>
      <vt:lpstr>Roboto Light</vt:lpstr>
      <vt:lpstr>Roboto Slab Light</vt:lpstr>
      <vt:lpstr>Roboto Slab Regular Bold</vt:lpstr>
      <vt:lpstr>Rockwell</vt:lpstr>
      <vt:lpstr>Titillium Web</vt:lpstr>
      <vt:lpstr>Titillium Web Black</vt:lpstr>
      <vt:lpstr>BMAS_ESF_PowerPoint</vt:lpstr>
      <vt:lpstr>Da.Gegen.Rede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Klein, Angela</cp:lastModifiedBy>
  <cp:revision>1</cp:revision>
  <dcterms:modified xsi:type="dcterms:W3CDTF">2026-02-16T11:12:46Z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0x010100A5466D00B1E0A44C9E9B5D421CA7FF9F</vt:lpwstr>
  </property>
  <property fmtid="{D5CDD505-2E9C-101B-9397-08002B2CF9AE}" pid="3" name="MediaServiceImageTags">
    <vt:lpwstr/>
  </property>
</Properties>
</file>