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40"/>
  </p:notesMasterIdLst>
  <p:handoutMasterIdLst>
    <p:handoutMasterId r:id="rId41"/>
  </p:handoutMasterIdLst>
  <p:sldIdLst>
    <p:sldId id="289" r:id="rId5"/>
    <p:sldId id="537" r:id="rId6"/>
    <p:sldId id="595" r:id="rId7"/>
    <p:sldId id="594" r:id="rId8"/>
    <p:sldId id="596" r:id="rId9"/>
    <p:sldId id="599" r:id="rId10"/>
    <p:sldId id="600" r:id="rId11"/>
    <p:sldId id="571" r:id="rId12"/>
    <p:sldId id="601" r:id="rId13"/>
    <p:sldId id="602" r:id="rId14"/>
    <p:sldId id="603" r:id="rId15"/>
    <p:sldId id="604" r:id="rId16"/>
    <p:sldId id="606" r:id="rId17"/>
    <p:sldId id="634" r:id="rId18"/>
    <p:sldId id="608" r:id="rId19"/>
    <p:sldId id="635" r:id="rId20"/>
    <p:sldId id="636" r:id="rId21"/>
    <p:sldId id="637" r:id="rId22"/>
    <p:sldId id="638" r:id="rId23"/>
    <p:sldId id="609" r:id="rId24"/>
    <p:sldId id="610" r:id="rId25"/>
    <p:sldId id="611" r:id="rId26"/>
    <p:sldId id="612" r:id="rId27"/>
    <p:sldId id="615" r:id="rId28"/>
    <p:sldId id="616" r:id="rId29"/>
    <p:sldId id="617" r:id="rId30"/>
    <p:sldId id="620" r:id="rId31"/>
    <p:sldId id="621" r:id="rId32"/>
    <p:sldId id="622" r:id="rId33"/>
    <p:sldId id="619" r:id="rId34"/>
    <p:sldId id="624" r:id="rId35"/>
    <p:sldId id="625" r:id="rId36"/>
    <p:sldId id="626" r:id="rId37"/>
    <p:sldId id="627" r:id="rId38"/>
    <p:sldId id="628" r:id="rId3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731" userDrawn="1">
          <p15:clr>
            <a:srgbClr val="A4A3A4"/>
          </p15:clr>
        </p15:guide>
        <p15:guide id="6" orient="horz" pos="640" userDrawn="1">
          <p15:clr>
            <a:srgbClr val="A4A3A4"/>
          </p15:clr>
        </p15:guide>
        <p15:guide id="7" orient="horz" pos="3294" userDrawn="1">
          <p15:clr>
            <a:srgbClr val="A4A3A4"/>
          </p15:clr>
        </p15:guide>
        <p15:guide id="8" orient="horz" pos="3543" userDrawn="1">
          <p15:clr>
            <a:srgbClr val="A4A3A4"/>
          </p15:clr>
        </p15:guide>
        <p15:guide id="9" pos="5927" userDrawn="1">
          <p15:clr>
            <a:srgbClr val="A4A3A4"/>
          </p15:clr>
        </p15:guide>
        <p15:guide id="10" pos="7469" userDrawn="1">
          <p15:clr>
            <a:srgbClr val="A4A3A4"/>
          </p15:clr>
        </p15:guide>
        <p15:guide id="11" orient="horz" pos="2636" userDrawn="1">
          <p15:clr>
            <a:srgbClr val="A4A3A4"/>
          </p15:clr>
        </p15:guide>
        <p15:guide id="12" orient="horz" pos="27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B09059F-03D2-8CEF-62FF-E25ADF9278FD}" name="Klein, Angela" initials="AK" userId="S::klein@lmz-bw.de::e315e732-25a6-4aae-99f4-87e925f9a0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7C"/>
    <a:srgbClr val="EC8200"/>
    <a:srgbClr val="3FCC67"/>
    <a:srgbClr val="22D96C"/>
    <a:srgbClr val="E9952A"/>
    <a:srgbClr val="FD5D4D"/>
    <a:srgbClr val="DDDC00"/>
    <a:srgbClr val="009C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FCACDC-A13A-4E16-8831-7F57CD63EB6F}" v="21" dt="2026-02-06T09:36:34.095"/>
    <p1510:client id="{C58C50C4-AB6E-4E9D-A53E-0E34D01ECFB1}" v="19" dt="2026-02-06T09:37:22.37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172" autoAdjust="0"/>
  </p:normalViewPr>
  <p:slideViewPr>
    <p:cSldViewPr snapToGrid="0">
      <p:cViewPr varScale="1">
        <p:scale>
          <a:sx n="92" d="100"/>
          <a:sy n="92" d="100"/>
        </p:scale>
        <p:origin x="1278" y="84"/>
      </p:cViewPr>
      <p:guideLst>
        <p:guide pos="438"/>
        <p:guide pos="688"/>
        <p:guide pos="3840"/>
        <p:guide orient="horz" pos="731"/>
        <p:guide orient="horz" pos="640"/>
        <p:guide orient="horz" pos="3294"/>
        <p:guide orient="horz" pos="3543"/>
        <p:guide pos="5927"/>
        <p:guide pos="7469"/>
        <p:guide orient="horz" pos="2636"/>
        <p:guide orient="horz" pos="2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ostelmann, Carl" userId="eec6fb60-3e8a-48f7-b6ca-386c93f2e6de" providerId="ADAL" clId="{22FAB308-4FD6-4FA0-B016-DE4831A2FE27}"/>
    <pc:docChg chg="undo custSel modSld">
      <pc:chgData name="Postelmann, Carl" userId="eec6fb60-3e8a-48f7-b6ca-386c93f2e6de" providerId="ADAL" clId="{22FAB308-4FD6-4FA0-B016-DE4831A2FE27}" dt="2026-02-06T09:37:22.372" v="17" actId="732"/>
      <pc:docMkLst>
        <pc:docMk/>
      </pc:docMkLst>
      <pc:sldChg chg="modSp mod">
        <pc:chgData name="Postelmann, Carl" userId="eec6fb60-3e8a-48f7-b6ca-386c93f2e6de" providerId="ADAL" clId="{22FAB308-4FD6-4FA0-B016-DE4831A2FE27}" dt="2026-02-06T09:30:25.411" v="1" actId="1076"/>
        <pc:sldMkLst>
          <pc:docMk/>
          <pc:sldMk cId="1171812068" sldId="610"/>
        </pc:sldMkLst>
        <pc:picChg chg="mod">
          <ac:chgData name="Postelmann, Carl" userId="eec6fb60-3e8a-48f7-b6ca-386c93f2e6de" providerId="ADAL" clId="{22FAB308-4FD6-4FA0-B016-DE4831A2FE27}" dt="2026-02-06T09:30:25.411" v="1" actId="1076"/>
          <ac:picMkLst>
            <pc:docMk/>
            <pc:sldMk cId="1171812068" sldId="610"/>
            <ac:picMk id="5" creationId="{6A1C0E02-B2B6-0DEF-08CB-FB6EC33D9D3A}"/>
          </ac:picMkLst>
        </pc:picChg>
      </pc:sldChg>
      <pc:sldChg chg="addSp delSp modSp mod">
        <pc:chgData name="Postelmann, Carl" userId="eec6fb60-3e8a-48f7-b6ca-386c93f2e6de" providerId="ADAL" clId="{22FAB308-4FD6-4FA0-B016-DE4831A2FE27}" dt="2026-02-06T09:30:54.923" v="5" actId="207"/>
        <pc:sldMkLst>
          <pc:docMk/>
          <pc:sldMk cId="2642425732" sldId="611"/>
        </pc:sldMkLst>
        <pc:spChg chg="add del mod">
          <ac:chgData name="Postelmann, Carl" userId="eec6fb60-3e8a-48f7-b6ca-386c93f2e6de" providerId="ADAL" clId="{22FAB308-4FD6-4FA0-B016-DE4831A2FE27}" dt="2026-02-06T09:30:36.300" v="3" actId="478"/>
          <ac:spMkLst>
            <pc:docMk/>
            <pc:sldMk cId="2642425732" sldId="611"/>
            <ac:spMk id="4" creationId="{C26CCDCD-A74C-49A0-FD92-BC8908FD4D26}"/>
          </ac:spMkLst>
        </pc:spChg>
        <pc:picChg chg="add mod">
          <ac:chgData name="Postelmann, Carl" userId="eec6fb60-3e8a-48f7-b6ca-386c93f2e6de" providerId="ADAL" clId="{22FAB308-4FD6-4FA0-B016-DE4831A2FE27}" dt="2026-02-06T09:30:54.923" v="5" actId="207"/>
          <ac:picMkLst>
            <pc:docMk/>
            <pc:sldMk cId="2642425732" sldId="611"/>
            <ac:picMk id="11" creationId="{F8C5EB49-5A71-9CBE-8172-06431B0D9FBF}"/>
          </ac:picMkLst>
        </pc:picChg>
      </pc:sldChg>
      <pc:sldChg chg="addSp modSp mod">
        <pc:chgData name="Postelmann, Carl" userId="eec6fb60-3e8a-48f7-b6ca-386c93f2e6de" providerId="ADAL" clId="{22FAB308-4FD6-4FA0-B016-DE4831A2FE27}" dt="2026-02-06T09:31:10.445" v="7" actId="207"/>
        <pc:sldMkLst>
          <pc:docMk/>
          <pc:sldMk cId="418137123" sldId="612"/>
        </pc:sldMkLst>
        <pc:picChg chg="add mod">
          <ac:chgData name="Postelmann, Carl" userId="eec6fb60-3e8a-48f7-b6ca-386c93f2e6de" providerId="ADAL" clId="{22FAB308-4FD6-4FA0-B016-DE4831A2FE27}" dt="2026-02-06T09:31:10.445" v="7" actId="207"/>
          <ac:picMkLst>
            <pc:docMk/>
            <pc:sldMk cId="418137123" sldId="612"/>
            <ac:picMk id="8" creationId="{3165FBA2-EC3E-7C12-963B-A684467D5FBB}"/>
          </ac:picMkLst>
        </pc:picChg>
        <pc:picChg chg="add mod">
          <ac:chgData name="Postelmann, Carl" userId="eec6fb60-3e8a-48f7-b6ca-386c93f2e6de" providerId="ADAL" clId="{22FAB308-4FD6-4FA0-B016-DE4831A2FE27}" dt="2026-02-06T09:31:01.546" v="6"/>
          <ac:picMkLst>
            <pc:docMk/>
            <pc:sldMk cId="418137123" sldId="612"/>
            <ac:picMk id="10" creationId="{20A4DFD6-6826-4EB9-7D1D-6BDA56155975}"/>
          </ac:picMkLst>
        </pc:picChg>
      </pc:sldChg>
      <pc:sldChg chg="modSp mod">
        <pc:chgData name="Postelmann, Carl" userId="eec6fb60-3e8a-48f7-b6ca-386c93f2e6de" providerId="ADAL" clId="{22FAB308-4FD6-4FA0-B016-DE4831A2FE27}" dt="2026-02-06T09:37:22.372" v="17" actId="732"/>
        <pc:sldMkLst>
          <pc:docMk/>
          <pc:sldMk cId="1109515129" sldId="616"/>
        </pc:sldMkLst>
        <pc:picChg chg="mod modCrop">
          <ac:chgData name="Postelmann, Carl" userId="eec6fb60-3e8a-48f7-b6ca-386c93f2e6de" providerId="ADAL" clId="{22FAB308-4FD6-4FA0-B016-DE4831A2FE27}" dt="2026-02-06T09:37:22.372" v="17" actId="732"/>
          <ac:picMkLst>
            <pc:docMk/>
            <pc:sldMk cId="1109515129" sldId="616"/>
            <ac:picMk id="3" creationId="{DF7FB57B-A363-B4F7-68CD-2757FAFAF4AA}"/>
          </ac:picMkLst>
        </pc:picChg>
      </pc:sldChg>
      <pc:sldChg chg="modSp mod">
        <pc:chgData name="Postelmann, Carl" userId="eec6fb60-3e8a-48f7-b6ca-386c93f2e6de" providerId="ADAL" clId="{22FAB308-4FD6-4FA0-B016-DE4831A2FE27}" dt="2026-02-06T09:31:24.052" v="8" actId="207"/>
        <pc:sldMkLst>
          <pc:docMk/>
          <pc:sldMk cId="1638528746" sldId="635"/>
        </pc:sldMkLst>
        <pc:picChg chg="mod">
          <ac:chgData name="Postelmann, Carl" userId="eec6fb60-3e8a-48f7-b6ca-386c93f2e6de" providerId="ADAL" clId="{22FAB308-4FD6-4FA0-B016-DE4831A2FE27}" dt="2026-02-06T09:31:24.052" v="8" actId="207"/>
          <ac:picMkLst>
            <pc:docMk/>
            <pc:sldMk cId="1638528746" sldId="635"/>
            <ac:picMk id="5" creationId="{DABD88B0-2785-C943-5352-94879996F208}"/>
          </ac:picMkLst>
        </pc:picChg>
      </pc:sldChg>
    </pc:docChg>
  </pc:docChgLst>
  <pc:docChgLst>
    <pc:chgData name="Klein, Angela" userId="e315e732-25a6-4aae-99f4-87e925f9a072" providerId="ADAL" clId="{F7ECA545-B3E0-4179-88F0-749DB5DC0CDC}"/>
    <pc:docChg chg="undo custSel modSld">
      <pc:chgData name="Klein, Angela" userId="e315e732-25a6-4aae-99f4-87e925f9a072" providerId="ADAL" clId="{F7ECA545-B3E0-4179-88F0-749DB5DC0CDC}" dt="2026-02-06T14:03:43.899" v="61" actId="6549"/>
      <pc:docMkLst>
        <pc:docMk/>
      </pc:docMkLst>
      <pc:sldChg chg="modSp mod modTransition">
        <pc:chgData name="Klein, Angela" userId="e315e732-25a6-4aae-99f4-87e925f9a072" providerId="ADAL" clId="{F7ECA545-B3E0-4179-88F0-749DB5DC0CDC}" dt="2026-02-06T13:49:56.813" v="56" actId="2"/>
        <pc:sldMkLst>
          <pc:docMk/>
          <pc:sldMk cId="1101138604" sldId="537"/>
        </pc:sldMkLst>
        <pc:spChg chg="mod">
          <ac:chgData name="Klein, Angela" userId="e315e732-25a6-4aae-99f4-87e925f9a072" providerId="ADAL" clId="{F7ECA545-B3E0-4179-88F0-749DB5DC0CDC}" dt="2026-02-06T13:49:56.813" v="56" actId="2"/>
          <ac:spMkLst>
            <pc:docMk/>
            <pc:sldMk cId="1101138604" sldId="537"/>
            <ac:spMk id="2" creationId="{4CA11CBD-EE77-A488-6225-F446C6030BEF}"/>
          </ac:spMkLst>
        </pc:spChg>
      </pc:sldChg>
      <pc:sldChg chg="modTransition">
        <pc:chgData name="Klein, Angela" userId="e315e732-25a6-4aae-99f4-87e925f9a072" providerId="ADAL" clId="{F7ECA545-B3E0-4179-88F0-749DB5DC0CDC}" dt="2026-02-06T09:27:21.396" v="42"/>
        <pc:sldMkLst>
          <pc:docMk/>
          <pc:sldMk cId="1078680336" sldId="571"/>
        </pc:sldMkLst>
      </pc:sldChg>
      <pc:sldChg chg="addSp delSp modSp mod modTransition">
        <pc:chgData name="Klein, Angela" userId="e315e732-25a6-4aae-99f4-87e925f9a072" providerId="ADAL" clId="{F7ECA545-B3E0-4179-88F0-749DB5DC0CDC}" dt="2026-02-06T09:26:31.419" v="33"/>
        <pc:sldMkLst>
          <pc:docMk/>
          <pc:sldMk cId="863236047" sldId="594"/>
        </pc:sldMkLst>
        <pc:spChg chg="mod">
          <ac:chgData name="Klein, Angela" userId="e315e732-25a6-4aae-99f4-87e925f9a072" providerId="ADAL" clId="{F7ECA545-B3E0-4179-88F0-749DB5DC0CDC}" dt="2026-02-06T09:19:02.262" v="2" actId="20577"/>
          <ac:spMkLst>
            <pc:docMk/>
            <pc:sldMk cId="863236047" sldId="594"/>
            <ac:spMk id="2" creationId="{D95057D2-CD79-E615-03E1-7BE06D896609}"/>
          </ac:spMkLst>
        </pc:spChg>
        <pc:spChg chg="del">
          <ac:chgData name="Klein, Angela" userId="e315e732-25a6-4aae-99f4-87e925f9a072" providerId="ADAL" clId="{F7ECA545-B3E0-4179-88F0-749DB5DC0CDC}" dt="2026-02-06T09:19:26.836" v="10" actId="478"/>
          <ac:spMkLst>
            <pc:docMk/>
            <pc:sldMk cId="863236047" sldId="594"/>
            <ac:spMk id="9" creationId="{88BC5C3F-35A5-B888-30E7-6AC6D5AA15E0}"/>
          </ac:spMkLst>
        </pc:spChg>
        <pc:picChg chg="del">
          <ac:chgData name="Klein, Angela" userId="e315e732-25a6-4aae-99f4-87e925f9a072" providerId="ADAL" clId="{F7ECA545-B3E0-4179-88F0-749DB5DC0CDC}" dt="2026-02-06T09:19:22.402" v="7" actId="478"/>
          <ac:picMkLst>
            <pc:docMk/>
            <pc:sldMk cId="863236047" sldId="594"/>
            <ac:picMk id="4" creationId="{CB4A5C1F-A7AF-8391-6487-055A4B05FDEF}"/>
          </ac:picMkLst>
        </pc:picChg>
        <pc:picChg chg="add del">
          <ac:chgData name="Klein, Angela" userId="e315e732-25a6-4aae-99f4-87e925f9a072" providerId="ADAL" clId="{F7ECA545-B3E0-4179-88F0-749DB5DC0CDC}" dt="2026-02-06T09:19:24.813" v="9" actId="478"/>
          <ac:picMkLst>
            <pc:docMk/>
            <pc:sldMk cId="863236047" sldId="594"/>
            <ac:picMk id="11" creationId="{9E595F82-E1DD-D0C8-9ED7-A22F126851A9}"/>
          </ac:picMkLst>
        </pc:picChg>
      </pc:sldChg>
      <pc:sldChg chg="delSp modSp mod modTransition">
        <pc:chgData name="Klein, Angela" userId="e315e732-25a6-4aae-99f4-87e925f9a072" providerId="ADAL" clId="{F7ECA545-B3E0-4179-88F0-749DB5DC0CDC}" dt="2026-02-06T09:26:28.695" v="32"/>
        <pc:sldMkLst>
          <pc:docMk/>
          <pc:sldMk cId="3561861053" sldId="595"/>
        </pc:sldMkLst>
        <pc:spChg chg="mod">
          <ac:chgData name="Klein, Angela" userId="e315e732-25a6-4aae-99f4-87e925f9a072" providerId="ADAL" clId="{F7ECA545-B3E0-4179-88F0-749DB5DC0CDC}" dt="2026-02-06T09:19:05.237" v="4" actId="20577"/>
          <ac:spMkLst>
            <pc:docMk/>
            <pc:sldMk cId="3561861053" sldId="595"/>
            <ac:spMk id="2" creationId="{6C89ED4F-35DB-E960-6C97-A45A3F0EB485}"/>
          </ac:spMkLst>
        </pc:spChg>
        <pc:spChg chg="del">
          <ac:chgData name="Klein, Angela" userId="e315e732-25a6-4aae-99f4-87e925f9a072" providerId="ADAL" clId="{F7ECA545-B3E0-4179-88F0-749DB5DC0CDC}" dt="2026-02-06T09:19:18.683" v="5" actId="478"/>
          <ac:spMkLst>
            <pc:docMk/>
            <pc:sldMk cId="3561861053" sldId="595"/>
            <ac:spMk id="9" creationId="{3B256AEC-C5FA-C4A8-6F64-92D9E10CCC90}"/>
          </ac:spMkLst>
        </pc:spChg>
        <pc:picChg chg="del">
          <ac:chgData name="Klein, Angela" userId="e315e732-25a6-4aae-99f4-87e925f9a072" providerId="ADAL" clId="{F7ECA545-B3E0-4179-88F0-749DB5DC0CDC}" dt="2026-02-06T09:19:19.916" v="6" actId="478"/>
          <ac:picMkLst>
            <pc:docMk/>
            <pc:sldMk cId="3561861053" sldId="595"/>
            <ac:picMk id="4" creationId="{51D50026-0FCE-29A6-A9BA-105A9272794A}"/>
          </ac:picMkLst>
        </pc:picChg>
      </pc:sldChg>
      <pc:sldChg chg="delSp mod modTransition">
        <pc:chgData name="Klein, Angela" userId="e315e732-25a6-4aae-99f4-87e925f9a072" providerId="ADAL" clId="{F7ECA545-B3E0-4179-88F0-749DB5DC0CDC}" dt="2026-02-06T09:26:33.301" v="34"/>
        <pc:sldMkLst>
          <pc:docMk/>
          <pc:sldMk cId="509453806" sldId="596"/>
        </pc:sldMkLst>
        <pc:spChg chg="del">
          <ac:chgData name="Klein, Angela" userId="e315e732-25a6-4aae-99f4-87e925f9a072" providerId="ADAL" clId="{F7ECA545-B3E0-4179-88F0-749DB5DC0CDC}" dt="2026-02-06T09:19:30.813" v="12" actId="478"/>
          <ac:spMkLst>
            <pc:docMk/>
            <pc:sldMk cId="509453806" sldId="596"/>
            <ac:spMk id="9" creationId="{DF4D82D5-2B98-0C4A-5FA7-6E1591450B3D}"/>
          </ac:spMkLst>
        </pc:spChg>
        <pc:picChg chg="del">
          <ac:chgData name="Klein, Angela" userId="e315e732-25a6-4aae-99f4-87e925f9a072" providerId="ADAL" clId="{F7ECA545-B3E0-4179-88F0-749DB5DC0CDC}" dt="2026-02-06T09:19:29.852" v="11" actId="478"/>
          <ac:picMkLst>
            <pc:docMk/>
            <pc:sldMk cId="509453806" sldId="596"/>
            <ac:picMk id="3" creationId="{293C8465-51E3-4554-F289-9D63BE0853CA}"/>
          </ac:picMkLst>
        </pc:picChg>
      </pc:sldChg>
      <pc:sldChg chg="modSp mod modTransition modNotesTx">
        <pc:chgData name="Klein, Angela" userId="e315e732-25a6-4aae-99f4-87e925f9a072" providerId="ADAL" clId="{F7ECA545-B3E0-4179-88F0-749DB5DC0CDC}" dt="2026-02-06T14:02:22.918" v="58" actId="113"/>
        <pc:sldMkLst>
          <pc:docMk/>
          <pc:sldMk cId="3708474298" sldId="599"/>
        </pc:sldMkLst>
        <pc:spChg chg="mod">
          <ac:chgData name="Klein, Angela" userId="e315e732-25a6-4aae-99f4-87e925f9a072" providerId="ADAL" clId="{F7ECA545-B3E0-4179-88F0-749DB5DC0CDC}" dt="2026-02-06T14:02:10.965" v="57" actId="122"/>
          <ac:spMkLst>
            <pc:docMk/>
            <pc:sldMk cId="3708474298" sldId="599"/>
            <ac:spMk id="3" creationId="{89CCFFD7-BA0F-A2DF-93FD-95830A1A3955}"/>
          </ac:spMkLst>
        </pc:spChg>
      </pc:sldChg>
      <pc:sldChg chg="modTransition">
        <pc:chgData name="Klein, Angela" userId="e315e732-25a6-4aae-99f4-87e925f9a072" providerId="ADAL" clId="{F7ECA545-B3E0-4179-88F0-749DB5DC0CDC}" dt="2026-02-06T09:27:12.079" v="40"/>
        <pc:sldMkLst>
          <pc:docMk/>
          <pc:sldMk cId="2085220805" sldId="600"/>
        </pc:sldMkLst>
      </pc:sldChg>
      <pc:sldChg chg="addSp delSp modSp mod modTransition">
        <pc:chgData name="Klein, Angela" userId="e315e732-25a6-4aae-99f4-87e925f9a072" providerId="ADAL" clId="{F7ECA545-B3E0-4179-88F0-749DB5DC0CDC}" dt="2026-02-06T09:36:34.095" v="55" actId="478"/>
        <pc:sldMkLst>
          <pc:docMk/>
          <pc:sldMk cId="1109515129" sldId="616"/>
        </pc:sldMkLst>
        <pc:spChg chg="add del mod">
          <ac:chgData name="Klein, Angela" userId="e315e732-25a6-4aae-99f4-87e925f9a072" providerId="ADAL" clId="{F7ECA545-B3E0-4179-88F0-749DB5DC0CDC}" dt="2026-02-06T09:36:34.095" v="55" actId="478"/>
          <ac:spMkLst>
            <pc:docMk/>
            <pc:sldMk cId="1109515129" sldId="616"/>
            <ac:spMk id="6" creationId="{8FE46833-3F0F-3F59-1DA0-5B95F7EF1F82}"/>
          </ac:spMkLst>
        </pc:spChg>
        <pc:picChg chg="add del ord">
          <ac:chgData name="Klein, Angela" userId="e315e732-25a6-4aae-99f4-87e925f9a072" providerId="ADAL" clId="{F7ECA545-B3E0-4179-88F0-749DB5DC0CDC}" dt="2026-02-06T09:36:30.217" v="53" actId="167"/>
          <ac:picMkLst>
            <pc:docMk/>
            <pc:sldMk cId="1109515129" sldId="616"/>
            <ac:picMk id="3" creationId="{DF7FB57B-A363-B4F7-68CD-2757FAFAF4AA}"/>
          </ac:picMkLst>
        </pc:picChg>
      </pc:sldChg>
      <pc:sldChg chg="modAnim">
        <pc:chgData name="Klein, Angela" userId="e315e732-25a6-4aae-99f4-87e925f9a072" providerId="ADAL" clId="{F7ECA545-B3E0-4179-88F0-749DB5DC0CDC}" dt="2026-02-06T09:31:31.867" v="44"/>
        <pc:sldMkLst>
          <pc:docMk/>
          <pc:sldMk cId="2556882747" sldId="617"/>
        </pc:sldMkLst>
      </pc:sldChg>
      <pc:sldChg chg="modSp mod modTransition">
        <pc:chgData name="Klein, Angela" userId="e315e732-25a6-4aae-99f4-87e925f9a072" providerId="ADAL" clId="{F7ECA545-B3E0-4179-88F0-749DB5DC0CDC}" dt="2026-02-06T09:32:08.451" v="45"/>
        <pc:sldMkLst>
          <pc:docMk/>
          <pc:sldMk cId="3131203763" sldId="624"/>
        </pc:sldMkLst>
        <pc:spChg chg="mod">
          <ac:chgData name="Klein, Angela" userId="e315e732-25a6-4aae-99f4-87e925f9a072" providerId="ADAL" clId="{F7ECA545-B3E0-4179-88F0-749DB5DC0CDC}" dt="2026-02-06T09:23:21.765" v="22" actId="20577"/>
          <ac:spMkLst>
            <pc:docMk/>
            <pc:sldMk cId="3131203763" sldId="624"/>
            <ac:spMk id="4" creationId="{A17D0323-3C62-9B2C-92A3-C60ACB731DE1}"/>
          </ac:spMkLst>
        </pc:spChg>
      </pc:sldChg>
      <pc:sldChg chg="modSp mod">
        <pc:chgData name="Klein, Angela" userId="e315e732-25a6-4aae-99f4-87e925f9a072" providerId="ADAL" clId="{F7ECA545-B3E0-4179-88F0-749DB5DC0CDC}" dt="2026-02-06T09:23:51.116" v="29" actId="20577"/>
        <pc:sldMkLst>
          <pc:docMk/>
          <pc:sldMk cId="2856568107" sldId="626"/>
        </pc:sldMkLst>
        <pc:spChg chg="mod">
          <ac:chgData name="Klein, Angela" userId="e315e732-25a6-4aae-99f4-87e925f9a072" providerId="ADAL" clId="{F7ECA545-B3E0-4179-88F0-749DB5DC0CDC}" dt="2026-02-06T09:23:51.116" v="29" actId="20577"/>
          <ac:spMkLst>
            <pc:docMk/>
            <pc:sldMk cId="2856568107" sldId="626"/>
            <ac:spMk id="4" creationId="{B7BD9E0B-3F36-8346-E543-11EF5621B402}"/>
          </ac:spMkLst>
        </pc:spChg>
      </pc:sldChg>
      <pc:sldChg chg="modSp mod modNotesTx">
        <pc:chgData name="Klein, Angela" userId="e315e732-25a6-4aae-99f4-87e925f9a072" providerId="ADAL" clId="{F7ECA545-B3E0-4179-88F0-749DB5DC0CDC}" dt="2026-02-06T14:03:43.899" v="61" actId="6549"/>
        <pc:sldMkLst>
          <pc:docMk/>
          <pc:sldMk cId="3764562511" sldId="628"/>
        </pc:sldMkLst>
        <pc:spChg chg="mod">
          <ac:chgData name="Klein, Angela" userId="e315e732-25a6-4aae-99f4-87e925f9a072" providerId="ADAL" clId="{F7ECA545-B3E0-4179-88F0-749DB5DC0CDC}" dt="2026-02-06T09:25:37.349" v="30" actId="207"/>
          <ac:spMkLst>
            <pc:docMk/>
            <pc:sldMk cId="3764562511" sldId="628"/>
            <ac:spMk id="5" creationId="{55A7E026-3B35-CC73-C155-11C38656058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1A6F1D3D-4A6B-2161-BE99-E0AE127156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9D544E1-96D0-DD67-69F8-958A24AFF34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0343A-6116-2045-9C85-424B0CC0EC7D}" type="datetimeFigureOut">
              <a:rPr lang="de-DE" smtClean="0"/>
              <a:t>06.02.2026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5E90C77-F93F-6D15-73B3-37B391BC72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D7D22DB-AEA5-5E1C-9784-45EB10BCA9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35705-EE74-BF4F-9CBF-1FE4F7D9F1CA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071766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5" name="Shape 11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5533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Solidarität mit Betroffenen zeigen</a:t>
            </a:r>
          </a:p>
          <a:p>
            <a:pPr marL="712788">
              <a:lnSpc>
                <a:spcPct val="150000"/>
              </a:lnSpc>
            </a:pP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0438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12788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Normen für respektvollen Umgang stärken</a:t>
            </a:r>
          </a:p>
          <a:p>
            <a:pPr marL="712788">
              <a:lnSpc>
                <a:spcPct val="150000"/>
              </a:lnSpc>
            </a:pP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7136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12788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Deeskalation fördern</a:t>
            </a:r>
          </a:p>
          <a:p>
            <a:pPr marL="712788">
              <a:lnSpc>
                <a:spcPct val="150000"/>
              </a:lnSpc>
            </a:pP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28907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12788">
              <a:lnSpc>
                <a:spcPct val="150000"/>
              </a:lnSpc>
            </a:pP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43678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12788">
              <a:lnSpc>
                <a:spcPct val="150000"/>
              </a:lnSpc>
            </a:pP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3488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54556-AC1F-9088-F669-04268DAD4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76BCAEE-3447-8D4A-53D9-0337647502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93A85FE-68A8-AF30-4A98-CB7BE2A7FB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Faktenbasierte Korrektur</a:t>
            </a:r>
          </a:p>
          <a:p>
            <a:pPr marL="712788">
              <a:lnSpc>
                <a:spcPct val="150000"/>
              </a:lnSpc>
            </a:pP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A2E71AC-E668-02B9-EE7B-29397487DC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42409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1FEB8-CD7B-3AD5-B90F-DC9CC66C8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5FCBE66-974B-7C18-B7B8-DFBD8BB43B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9512C196-70D1-7D12-AFFE-B0697DDCAC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Humorvolle/kreative Formate (Meme, Video, Bild)</a:t>
            </a:r>
          </a:p>
          <a:p>
            <a:pPr marL="712788">
              <a:lnSpc>
                <a:spcPct val="150000"/>
              </a:lnSpc>
            </a:pP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5A6DD3-26C0-B277-A049-0C15330ABA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2582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9FD2D7-C33C-1E70-1F0A-05F77345C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9CAD0DC-4778-CB2B-127F-70CE654DEC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F278EE5-087B-ACC8-D045-0D87F940A2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Perspektivwechsel/Storytelling</a:t>
            </a:r>
          </a:p>
          <a:p>
            <a:pPr marL="712788">
              <a:lnSpc>
                <a:spcPct val="150000"/>
              </a:lnSpc>
            </a:pP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C44D708-6CC5-5544-9B34-3F2234507F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4015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ist die Kernbotschaft unserer Reaktion?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41648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wen richten wir uns (Verfasserin bzw. Verfasser oder Mitlesende)?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1726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endParaRPr lang="de-DE" sz="1800" b="0" i="0" u="none" strike="noStrike" baseline="30000" dirty="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44510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Welches Format (Kommentar, Meme, Post) wäre passend?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611264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Hinweise zu Sicherheit und Selbstschutz umfassen vor allem den bewussten Umgang mit Privatsphäre-Einstellungen und die konsequente Nutzung von Meldefunktionen.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55048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Lernenden sollen ermutigt werden, auch im Kleinen aktiv zu werden – etwa durch Unterstützungskommentare oder das positive Verstärken respektvoller Beiträge.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089440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Freundinnen und Freunde, Familienangehörige, Lehrkräfte, Schulsozialarbeit und Meldestellen können beispielsweise passende Anlaufstellen sein.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44034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4D0A8-6FFE-CFA8-82FB-694C8A040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B50BCF9-AD35-5BB6-54CB-FC8E5382FD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B0FD6EE-A5F7-756C-8064-75B4EF1491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Ziele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gemeinsamer Abschluss des Workshops mit Raum für Feedback und Austausch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Möglichkeit, letzte Impulse oder Fragen zu platzieren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Sicherung zentraler Erkenntnisse und positiver Ausklang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D7BEFF2-8AB3-B382-95E0-77197A59D4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0112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Hatespeech bezeichnet abwertende, hetzerische oder menschenverachtende Äußerungen, die sich gegen Einzelpersonen oder Gruppen richten – meist aufgrund von Herkunft, Religion, Geschlecht, sexueller Orientierung, Behinderung oder Weltanschauung. Ziel ist oft Herabwürdigung, Einschüchterung oder Ausgrenzung.</a:t>
            </a:r>
          </a:p>
          <a:p>
            <a:pPr marR="0" algn="l" rtl="0"/>
            <a:endParaRPr lang="de-DE" sz="1800" b="0" i="0" u="none" strike="noStrike" baseline="30000" dirty="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438550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Fake News sind absichtlich falsche oder irreführende Informationen, die oft in Nachrichtengestalt verbreitet werden, um die öffentliche Meinung zu manipulieren, Ängste zu schüren oder gegen Gruppen zu hetzen.</a:t>
            </a:r>
            <a:r>
              <a:rPr lang="de-DE" sz="1800" dirty="0">
                <a:effectLst/>
              </a:rPr>
              <a:t>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93533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8D2B9-9723-0E28-5D6F-8E07799A8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2032A34-CBA8-5516-8743-870C839FA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CF03C89-D8C2-F671-0175-034440A444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endParaRPr lang="de-DE" sz="1800" b="0" i="0" u="none" strike="noStrike" baseline="30000" dirty="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DE19C96-EADF-1A1D-BAA6-4E2EDE5651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7940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u="none" strike="noStrike" baseline="30000" dirty="0">
                <a:solidFill>
                  <a:srgbClr val="FFFFFF"/>
                </a:solidFill>
                <a:latin typeface="Titillium Web" panose="00000300000000000000" pitchFamily="2" charset="0"/>
              </a:rPr>
              <a:t>Vorwissen abfragen mithilfe von Moderationskarten oder über ein digitales Tool wie minnit‘ (der QR-Code zur Abfrage kann hier eingefügt werden)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63960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98D2B9-9723-0E28-5D6F-8E07799A8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2032A34-CBA8-5516-8743-870C839FA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CF03C89-D8C2-F671-0175-034440A444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endParaRPr lang="de-DE" sz="1800" b="0" i="0" u="none" strike="noStrike" baseline="30000" dirty="0">
              <a:solidFill>
                <a:srgbClr val="000000"/>
              </a:solidFill>
              <a:latin typeface="Titillium Web" panose="00000300000000000000" pitchFamily="2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DE19C96-EADF-1A1D-BAA6-4E2EDE5651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3077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12788">
              <a:lnSpc>
                <a:spcPct val="150000"/>
              </a:lnSpc>
            </a:pP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00059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54556-AC1F-9088-F669-04268DAD4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76BCAEE-3447-8D4A-53D9-0337647502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93A85FE-68A8-AF30-4A98-CB7BE2A7FB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12788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Falschinformationen korrigieren</a:t>
            </a:r>
            <a:endParaRPr lang="de-DE" dirty="0">
              <a:solidFill>
                <a:schemeClr val="bg1"/>
              </a:solidFill>
            </a:endParaRPr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  <a:p>
            <a:pPr marL="342900" lvl="0" indent="-342900" fontAlgn="ctr">
              <a:lnSpc>
                <a:spcPct val="107000"/>
              </a:lnSpc>
              <a:spcAft>
                <a:spcPts val="565"/>
              </a:spcAft>
              <a:buFont typeface="Symbol" panose="05050102010706020507" pitchFamily="18" charset="2"/>
              <a:buChar char=""/>
            </a:pP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A2E71AC-E668-02B9-EE7B-29397487DC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4890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masterformat durch klicken bearbeiten"/>
          <p:cNvSpPr txBox="1">
            <a:spLocks noGrp="1"/>
          </p:cNvSpPr>
          <p:nvPr>
            <p:ph type="title" hasCustomPrompt="1"/>
          </p:nvPr>
        </p:nvSpPr>
        <p:spPr>
          <a:xfrm>
            <a:off x="695325" y="1268759"/>
            <a:ext cx="10513169" cy="1980546"/>
          </a:xfrm>
          <a:prstGeom prst="rect">
            <a:avLst/>
          </a:prstGeom>
        </p:spPr>
        <p:txBody>
          <a:bodyPr/>
          <a:lstStyle>
            <a:lvl1pPr>
              <a:defRPr sz="6000" b="1" i="0" u="none">
                <a:uFill>
                  <a:solidFill>
                    <a:srgbClr val="FF0000"/>
                  </a:solidFill>
                </a:uFill>
                <a:latin typeface="Rockwell" panose="02060603020205020403" pitchFamily="18" charset="77"/>
              </a:defRPr>
            </a:lvl1pPr>
          </a:lstStyle>
          <a:p>
            <a:r>
              <a:rPr err="1"/>
              <a:t>Titelmasterformat</a:t>
            </a:r>
            <a:r>
              <a:t> </a:t>
            </a:r>
            <a:r>
              <a:rPr err="1"/>
              <a:t>durch</a:t>
            </a:r>
            <a:r>
              <a:t> </a:t>
            </a:r>
            <a:r>
              <a:rPr err="1"/>
              <a:t>klicken</a:t>
            </a:r>
            <a:r>
              <a:t> </a:t>
            </a:r>
            <a:r>
              <a:rPr err="1"/>
              <a:t>bearbeiten</a:t>
            </a:r>
            <a:endParaRPr/>
          </a:p>
        </p:txBody>
      </p:sp>
      <p:pic>
        <p:nvPicPr>
          <p:cNvPr id="17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5" y="441014"/>
            <a:ext cx="1275461" cy="1619834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Rechteck 12"/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pic>
        <p:nvPicPr>
          <p:cNvPr id="2" name="LOGO - LMZ BW.png" descr="LOGO - LMZ BW.png">
            <a:extLst>
              <a:ext uri="{FF2B5EF4-FFF2-40B4-BE49-F238E27FC236}">
                <a16:creationId xmlns:a16="http://schemas.microsoft.com/office/drawing/2014/main" id="{7EC7641F-5C95-8A80-8EDE-EA9ED78A95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93355" y="5954250"/>
            <a:ext cx="3010535" cy="588267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Logo_Baden-Wuerttemberg.jpg">
            <a:extLst>
              <a:ext uri="{FF2B5EF4-FFF2-40B4-BE49-F238E27FC236}">
                <a16:creationId xmlns:a16="http://schemas.microsoft.com/office/drawing/2014/main" id="{3D67D1EA-837B-587C-ECE4-F4C21640B4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9402116" y="6003858"/>
            <a:ext cx="2075088" cy="478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Grafik 5" descr="Grafik 5">
            <a:extLst>
              <a:ext uri="{FF2B5EF4-FFF2-40B4-BE49-F238E27FC236}">
                <a16:creationId xmlns:a16="http://schemas.microsoft.com/office/drawing/2014/main" id="{0AD5500A-17DC-3C80-F264-9E5B95B9C02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82275" y="5952202"/>
            <a:ext cx="2345373" cy="73684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Foliennummer">
            <a:extLst>
              <a:ext uri="{FF2B5EF4-FFF2-40B4-BE49-F238E27FC236}">
                <a16:creationId xmlns:a16="http://schemas.microsoft.com/office/drawing/2014/main" id="{648A43AC-7F82-8E21-A149-0E46CD01C33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lIns="45719" tIns="45719" rIns="45719" bIns="45719" anchor="ctr"/>
          <a:lstStyle>
            <a:lvl1pPr>
              <a:defRPr sz="1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 dirty="0"/>
          </a:p>
        </p:txBody>
      </p:sp>
      <p:sp>
        <p:nvSpPr>
          <p:cNvPr id="6" name="Textebene 1…">
            <a:extLst>
              <a:ext uri="{FF2B5EF4-FFF2-40B4-BE49-F238E27FC236}">
                <a16:creationId xmlns:a16="http://schemas.microsoft.com/office/drawing/2014/main" id="{D22255E1-008D-2471-5EE3-DFC2E50B1EA2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5325" y="3261881"/>
            <a:ext cx="10513169" cy="2412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>
                <a:latin typeface="Rockwell" panose="02060603020205020403" pitchFamily="18" charset="77"/>
                <a:ea typeface="Roboto Slab Light"/>
                <a:cs typeface="Rockwell" panose="02060603020205020403" pitchFamily="18" charset="77"/>
                <a:sym typeface="Roboto Slab Light"/>
              </a:defRPr>
            </a:lvl1pPr>
            <a:lvl2pPr indent="4572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2pPr>
            <a:lvl3pPr indent="9144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3pPr>
            <a:lvl4pPr indent="13716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4pPr>
            <a:lvl5pPr indent="18288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5pPr>
          </a:lstStyle>
          <a:p>
            <a:r>
              <a:rPr err="1"/>
              <a:t>Formatvorlage</a:t>
            </a:r>
            <a:r>
              <a:t> des </a:t>
            </a:r>
            <a:r>
              <a:rPr err="1"/>
              <a:t>Untertitelmasters</a:t>
            </a:r>
            <a:r>
              <a:t> </a:t>
            </a:r>
            <a:r>
              <a:rPr err="1"/>
              <a:t>durch</a:t>
            </a:r>
            <a:r>
              <a:t> </a:t>
            </a:r>
            <a:r>
              <a:rPr err="1"/>
              <a:t>Klicken</a:t>
            </a:r>
            <a:r>
              <a:t> </a:t>
            </a:r>
            <a:r>
              <a:rPr err="1"/>
              <a:t>bearbeiten</a:t>
            </a:r>
            <a:endParaRPr/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oße Headline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3" descr="Grafik 3">
            <a:extLst>
              <a:ext uri="{FF2B5EF4-FFF2-40B4-BE49-F238E27FC236}">
                <a16:creationId xmlns:a16="http://schemas.microsoft.com/office/drawing/2014/main" id="{EFE5F8C1-640F-3EC7-BE2E-531A587682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ebene 1…">
            <a:extLst>
              <a:ext uri="{FF2B5EF4-FFF2-40B4-BE49-F238E27FC236}">
                <a16:creationId xmlns:a16="http://schemas.microsoft.com/office/drawing/2014/main" id="{B38C2589-0453-7E6E-A5EC-5767307DDC21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5325" y="1700808"/>
            <a:ext cx="10513169" cy="2412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indent="4572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indent="9144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indent="13716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indent="18288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</a:lstStyle>
          <a:p>
            <a:r>
              <a:t>Statement </a:t>
            </a:r>
            <a:r>
              <a:rPr err="1"/>
              <a:t>Formatvorlage</a:t>
            </a:r>
            <a:r>
              <a:t> des </a:t>
            </a:r>
            <a:r>
              <a:rPr err="1"/>
              <a:t>Untertitelmasters</a:t>
            </a:r>
            <a:r>
              <a:t> </a:t>
            </a:r>
            <a:r>
              <a:rPr err="1"/>
              <a:t>durch</a:t>
            </a:r>
            <a:r>
              <a:t> </a:t>
            </a:r>
            <a:r>
              <a:rPr err="1"/>
              <a:t>Klicken</a:t>
            </a:r>
            <a:r>
              <a:t> </a:t>
            </a:r>
            <a:r>
              <a:rPr err="1"/>
              <a:t>bearbeitenZeile</a:t>
            </a:r>
            <a:r>
              <a:t> 4Zeile 5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" name="Grafik 4" descr="Grafik 4">
            <a:extLst>
              <a:ext uri="{FF2B5EF4-FFF2-40B4-BE49-F238E27FC236}">
                <a16:creationId xmlns:a16="http://schemas.microsoft.com/office/drawing/2014/main" id="{472A479A-FCBB-ABCD-2FD9-F0A0AB6805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5949279"/>
            <a:ext cx="1660214" cy="560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8341F30E-FEE5-55AD-1DCC-CBD2BE9C00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0533333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758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228645" y="6165303"/>
            <a:ext cx="411972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16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</a:lstStyle>
          <a:p>
            <a:fld id="{86CB4B4D-7CA3-9044-876B-883B54F8677D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3" name="Grafik 1" descr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5949279"/>
            <a:ext cx="1660214" cy="56032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hteck 4"/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5" name="Gerade Verbindung 5"/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 dirty="0"/>
          </a:p>
        </p:txBody>
      </p:sp>
      <p:sp>
        <p:nvSpPr>
          <p:cNvPr id="6" name="Titeltext"/>
          <p:cNvSpPr txBox="1">
            <a:spLocks noGrp="1"/>
          </p:cNvSpPr>
          <p:nvPr>
            <p:ph type="title"/>
          </p:nvPr>
        </p:nvSpPr>
        <p:spPr>
          <a:xfrm>
            <a:off x="695325" y="908050"/>
            <a:ext cx="11316766" cy="1275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rPr err="1"/>
              <a:t>Titeltext</a:t>
            </a:r>
            <a:endParaRPr/>
          </a:p>
        </p:txBody>
      </p:sp>
      <p:pic>
        <p:nvPicPr>
          <p:cNvPr id="7" name="mini_Bitte-Was-Logo-CMYK.png" descr="mini_Bitte-Was-Logo-CMYK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/>
          <a:lstStyle/>
          <a:p>
            <a:r>
              <a:rPr err="1"/>
              <a:t>Textebene</a:t>
            </a:r>
            <a:r>
              <a:t> 1</a:t>
            </a:r>
          </a:p>
          <a:p>
            <a:pPr lvl="1"/>
            <a:r>
              <a:rPr err="1"/>
              <a:t>Textebene</a:t>
            </a:r>
            <a:r>
              <a:t> 2</a:t>
            </a:r>
          </a:p>
          <a:p>
            <a:pPr lvl="2"/>
            <a:r>
              <a:rPr err="1"/>
              <a:t>Textebene</a:t>
            </a:r>
            <a:r>
              <a:t> 3</a:t>
            </a:r>
          </a:p>
          <a:p>
            <a:pPr lvl="3"/>
            <a:r>
              <a:rPr err="1"/>
              <a:t>Textebene</a:t>
            </a:r>
            <a:r>
              <a:t> 4</a:t>
            </a:r>
          </a:p>
          <a:p>
            <a:pPr lvl="4"/>
            <a:r>
              <a:rPr err="1"/>
              <a:t>Textebene</a:t>
            </a:r>
            <a:r>
              <a:t>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5" r:id="rId3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sng" strike="noStrike" cap="none" spc="0" baseline="0">
          <a:solidFill>
            <a:srgbClr val="000000"/>
          </a:solidFill>
          <a:uFillTx/>
          <a:latin typeface="Rockwell" panose="02060603020205020403" pitchFamily="18" charset="77"/>
          <a:ea typeface="Rockwell" panose="02060603020205020403" pitchFamily="18" charset="77"/>
          <a:cs typeface="Rockwell" panose="02060603020205020403" pitchFamily="18" charset="77"/>
          <a:sym typeface="Roboto Slab Regular Bold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9pPr>
    </p:titleStyle>
    <p:bodyStyle>
      <a:lvl1pPr marL="0" marR="0" indent="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1pPr>
      <a:lvl2pPr marL="0" marR="0" indent="176212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2pPr>
      <a:lvl3pPr marL="0" marR="0" indent="360363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3pPr>
      <a:lvl4pPr marL="0" marR="0" indent="534987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4pPr>
      <a:lvl5pPr marL="0" marR="0" indent="720725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5pPr>
      <a:lvl6pPr marL="25603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6pPr>
      <a:lvl7pPr marL="30175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7pPr>
      <a:lvl8pPr marL="34747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8pPr>
      <a:lvl9pPr marL="39319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3.svg"/><Relationship Id="rId7" Type="http://schemas.openxmlformats.org/officeDocument/2006/relationships/image" Target="../media/image21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Relationship Id="rId9" Type="http://schemas.openxmlformats.org/officeDocument/2006/relationships/image" Target="../media/image25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7.svg"/><Relationship Id="rId7" Type="http://schemas.openxmlformats.org/officeDocument/2006/relationships/image" Target="../media/image25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9" Type="http://schemas.openxmlformats.org/officeDocument/2006/relationships/image" Target="../media/image29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1.svg"/><Relationship Id="rId7" Type="http://schemas.openxmlformats.org/officeDocument/2006/relationships/image" Target="../media/image2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35.svg"/><Relationship Id="rId7" Type="http://schemas.openxmlformats.org/officeDocument/2006/relationships/image" Target="../media/image2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4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47.sv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48.png"/><Relationship Id="rId7" Type="http://schemas.openxmlformats.org/officeDocument/2006/relationships/image" Target="../media/image42.png"/><Relationship Id="rId12" Type="http://schemas.openxmlformats.org/officeDocument/2006/relationships/image" Target="../media/image51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svg"/><Relationship Id="rId11" Type="http://schemas.openxmlformats.org/officeDocument/2006/relationships/image" Target="../media/image50.png"/><Relationship Id="rId5" Type="http://schemas.openxmlformats.org/officeDocument/2006/relationships/image" Target="../media/image40.png"/><Relationship Id="rId10" Type="http://schemas.openxmlformats.org/officeDocument/2006/relationships/image" Target="../media/image45.svg"/><Relationship Id="rId4" Type="http://schemas.openxmlformats.org/officeDocument/2006/relationships/image" Target="../media/image49.svg"/><Relationship Id="rId9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52.png"/><Relationship Id="rId7" Type="http://schemas.openxmlformats.org/officeDocument/2006/relationships/image" Target="../media/image44.png"/><Relationship Id="rId12" Type="http://schemas.openxmlformats.org/officeDocument/2006/relationships/image" Target="../media/image56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svg"/><Relationship Id="rId11" Type="http://schemas.openxmlformats.org/officeDocument/2006/relationships/image" Target="../media/image50.png"/><Relationship Id="rId5" Type="http://schemas.openxmlformats.org/officeDocument/2006/relationships/image" Target="../media/image42.png"/><Relationship Id="rId10" Type="http://schemas.openxmlformats.org/officeDocument/2006/relationships/image" Target="../media/image55.svg"/><Relationship Id="rId4" Type="http://schemas.openxmlformats.org/officeDocument/2006/relationships/image" Target="../media/image53.svg"/><Relationship Id="rId9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57.png"/><Relationship Id="rId7" Type="http://schemas.openxmlformats.org/officeDocument/2006/relationships/image" Target="../media/image59.png"/><Relationship Id="rId12" Type="http://schemas.openxmlformats.org/officeDocument/2006/relationships/image" Target="../media/image56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sv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55.svg"/><Relationship Id="rId4" Type="http://schemas.openxmlformats.org/officeDocument/2006/relationships/image" Target="../media/image58.svg"/><Relationship Id="rId9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61.png"/><Relationship Id="rId7" Type="http://schemas.openxmlformats.org/officeDocument/2006/relationships/image" Target="../media/image59.png"/><Relationship Id="rId12" Type="http://schemas.openxmlformats.org/officeDocument/2006/relationships/image" Target="../media/image5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svg"/><Relationship Id="rId11" Type="http://schemas.openxmlformats.org/officeDocument/2006/relationships/image" Target="../media/image50.png"/><Relationship Id="rId5" Type="http://schemas.openxmlformats.org/officeDocument/2006/relationships/image" Target="../media/image63.png"/><Relationship Id="rId10" Type="http://schemas.openxmlformats.org/officeDocument/2006/relationships/image" Target="../media/image55.svg"/><Relationship Id="rId4" Type="http://schemas.openxmlformats.org/officeDocument/2006/relationships/image" Target="../media/image62.svg"/><Relationship Id="rId9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sv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svg"/><Relationship Id="rId4" Type="http://schemas.openxmlformats.org/officeDocument/2006/relationships/image" Target="../media/image37.svg"/><Relationship Id="rId9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4" Type="http://schemas.openxmlformats.org/officeDocument/2006/relationships/image" Target="../media/image66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3" Type="http://schemas.openxmlformats.org/officeDocument/2006/relationships/image" Target="../media/image71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svg"/><Relationship Id="rId5" Type="http://schemas.openxmlformats.org/officeDocument/2006/relationships/image" Target="../media/image73.png"/><Relationship Id="rId10" Type="http://schemas.openxmlformats.org/officeDocument/2006/relationships/image" Target="../media/image76.svg"/><Relationship Id="rId4" Type="http://schemas.openxmlformats.org/officeDocument/2006/relationships/image" Target="../media/image72.svg"/><Relationship Id="rId9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svg"/><Relationship Id="rId3" Type="http://schemas.openxmlformats.org/officeDocument/2006/relationships/image" Target="../media/image71.png"/><Relationship Id="rId7" Type="http://schemas.openxmlformats.org/officeDocument/2006/relationships/image" Target="../media/image77.png"/><Relationship Id="rId12" Type="http://schemas.openxmlformats.org/officeDocument/2006/relationships/image" Target="../media/image81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svg"/><Relationship Id="rId11" Type="http://schemas.openxmlformats.org/officeDocument/2006/relationships/image" Target="../media/image75.png"/><Relationship Id="rId5" Type="http://schemas.openxmlformats.org/officeDocument/2006/relationships/image" Target="../media/image67.png"/><Relationship Id="rId10" Type="http://schemas.openxmlformats.org/officeDocument/2006/relationships/image" Target="../media/image80.svg"/><Relationship Id="rId4" Type="http://schemas.openxmlformats.org/officeDocument/2006/relationships/image" Target="../media/image72.svg"/><Relationship Id="rId9" Type="http://schemas.openxmlformats.org/officeDocument/2006/relationships/image" Target="../media/image7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4" Type="http://schemas.openxmlformats.org/officeDocument/2006/relationships/image" Target="../media/image85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9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1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7.svg"/><Relationship Id="rId5" Type="http://schemas.openxmlformats.org/officeDocument/2006/relationships/image" Target="../media/image86.png"/><Relationship Id="rId4" Type="http://schemas.openxmlformats.org/officeDocument/2006/relationships/image" Target="../media/image85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5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7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9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1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4D26A5-0B40-A5E3-AE4A-8019418C6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Da.Gegen.Rede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D2F28BF-EAC7-DDCE-A0D2-F08EB84F67F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95325" y="2259032"/>
            <a:ext cx="10513169" cy="2412269"/>
          </a:xfrm>
        </p:spPr>
        <p:txBody>
          <a:bodyPr/>
          <a:lstStyle/>
          <a:p>
            <a:r>
              <a:rPr lang="de-DE" dirty="0"/>
              <a:t>Modul 3: Gegenrede</a:t>
            </a:r>
          </a:p>
        </p:txBody>
      </p:sp>
      <p:pic>
        <p:nvPicPr>
          <p:cNvPr id="6" name="Grafik 5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20B8CFE9-7EDD-A6A6-4172-E217A544D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362" y="2132947"/>
            <a:ext cx="4288710" cy="345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53876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0E0BA-889B-0FA5-FFF3-204116D96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43D2B4AC-D7E6-0B58-6CCC-990A0C193825}"/>
              </a:ext>
            </a:extLst>
          </p:cNvPr>
          <p:cNvSpPr/>
          <p:nvPr/>
        </p:nvSpPr>
        <p:spPr>
          <a:xfrm>
            <a:off x="1871825" y="3810005"/>
            <a:ext cx="1428750" cy="1428750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 descr="Küssendes Gesicht mit einfarbiger Füllung mit einfarbiger Füllung">
            <a:extLst>
              <a:ext uri="{FF2B5EF4-FFF2-40B4-BE49-F238E27FC236}">
                <a16:creationId xmlns:a16="http://schemas.microsoft.com/office/drawing/2014/main" id="{FEBDE8B9-033C-D55F-6492-CEE1869A8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129000" y="4067172"/>
            <a:ext cx="914400" cy="914400"/>
          </a:xfrm>
          <a:prstGeom prst="rect">
            <a:avLst/>
          </a:prstGeom>
        </p:spPr>
      </p:pic>
      <p:pic>
        <p:nvPicPr>
          <p:cNvPr id="9" name="Grafik 8" descr="Verärgertes Gesicht mit einfarbiger Füllung mit einfarbiger Füllung">
            <a:extLst>
              <a:ext uri="{FF2B5EF4-FFF2-40B4-BE49-F238E27FC236}">
                <a16:creationId xmlns:a16="http://schemas.microsoft.com/office/drawing/2014/main" id="{7D7710D3-B2F9-FDB3-37E6-DE4BC35953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562850" y="4981575"/>
            <a:ext cx="914400" cy="914400"/>
          </a:xfrm>
          <a:prstGeom prst="rect">
            <a:avLst/>
          </a:prstGeom>
        </p:spPr>
      </p:pic>
      <p:pic>
        <p:nvPicPr>
          <p:cNvPr id="10" name="Grafik 9" descr="Gehirn mit einfarbiger Füllung">
            <a:extLst>
              <a:ext uri="{FF2B5EF4-FFF2-40B4-BE49-F238E27FC236}">
                <a16:creationId xmlns:a16="http://schemas.microsoft.com/office/drawing/2014/main" id="{946733BB-1CCA-C0EF-3B12-6CBAC4FAD0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8743950" y="4981575"/>
            <a:ext cx="914400" cy="914400"/>
          </a:xfrm>
          <a:prstGeom prst="rect">
            <a:avLst/>
          </a:prstGeom>
        </p:spPr>
      </p:pic>
      <p:sp>
        <p:nvSpPr>
          <p:cNvPr id="5" name="Titel 2">
            <a:extLst>
              <a:ext uri="{FF2B5EF4-FFF2-40B4-BE49-F238E27FC236}">
                <a16:creationId xmlns:a16="http://schemas.microsoft.com/office/drawing/2014/main" id="{89F07925-CCDC-C7E8-8898-094AF7F14852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b="0" u="none" dirty="0"/>
              <a:t>Aktive, </a:t>
            </a:r>
            <a:r>
              <a:rPr lang="de-DE" u="none" dirty="0"/>
              <a:t>respektvolle</a:t>
            </a:r>
            <a:r>
              <a:rPr lang="de-DE" b="0" u="none" dirty="0"/>
              <a:t> Reaktion </a:t>
            </a:r>
            <a:br>
              <a:rPr lang="de-DE" b="0" u="none" dirty="0"/>
            </a:br>
            <a:r>
              <a:rPr lang="de-DE" b="0" u="none" dirty="0"/>
              <a:t>auf abwertende, diskriminierende </a:t>
            </a:r>
            <a:br>
              <a:rPr lang="de-DE" b="0" u="none" dirty="0"/>
            </a:br>
            <a:r>
              <a:rPr lang="de-DE" b="0" u="none" dirty="0"/>
              <a:t>oder falsche Aussagen.</a:t>
            </a:r>
          </a:p>
        </p:txBody>
      </p:sp>
      <p:pic>
        <p:nvPicPr>
          <p:cNvPr id="8" name="Grafik 7" descr="Radioaktiv mit einfarbiger Füllung">
            <a:extLst>
              <a:ext uri="{FF2B5EF4-FFF2-40B4-BE49-F238E27FC236}">
                <a16:creationId xmlns:a16="http://schemas.microsoft.com/office/drawing/2014/main" id="{8E9889D9-7687-F6DD-43C2-DE0347D007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500" y="4057650"/>
            <a:ext cx="914400" cy="914400"/>
          </a:xfrm>
          <a:prstGeom prst="rect">
            <a:avLst/>
          </a:prstGeom>
        </p:spPr>
      </p:pic>
      <p:sp>
        <p:nvSpPr>
          <p:cNvPr id="11" name="Textfeld 19">
            <a:extLst>
              <a:ext uri="{FF2B5EF4-FFF2-40B4-BE49-F238E27FC236}">
                <a16:creationId xmlns:a16="http://schemas.microsoft.com/office/drawing/2014/main" id="{C02BC8C8-EFFC-A628-3C13-8251A690D5F7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10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528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Wor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7D88A-9531-11D2-6B6E-4220A046F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E16C229E-453B-D682-2987-FCA4CBB9063B}"/>
              </a:ext>
            </a:extLst>
          </p:cNvPr>
          <p:cNvSpPr/>
          <p:nvPr/>
        </p:nvSpPr>
        <p:spPr>
          <a:xfrm>
            <a:off x="5838825" y="3810004"/>
            <a:ext cx="1428750" cy="1428750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Grafik 8" descr="Verärgertes Gesicht mit einfarbiger Füllung mit einfarbiger Füllung">
            <a:extLst>
              <a:ext uri="{FF2B5EF4-FFF2-40B4-BE49-F238E27FC236}">
                <a16:creationId xmlns:a16="http://schemas.microsoft.com/office/drawing/2014/main" id="{86E43991-BEF7-B6D4-F91A-7FE23A36E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096000" y="4067180"/>
            <a:ext cx="914400" cy="914400"/>
          </a:xfrm>
          <a:prstGeom prst="rect">
            <a:avLst/>
          </a:prstGeom>
        </p:spPr>
      </p:pic>
      <p:pic>
        <p:nvPicPr>
          <p:cNvPr id="10" name="Grafik 9" descr="Gehirn mit einfarbiger Füllung">
            <a:extLst>
              <a:ext uri="{FF2B5EF4-FFF2-40B4-BE49-F238E27FC236}">
                <a16:creationId xmlns:a16="http://schemas.microsoft.com/office/drawing/2014/main" id="{57B6B812-3888-C00B-38E5-462F2A3D34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743950" y="4981575"/>
            <a:ext cx="914400" cy="914400"/>
          </a:xfrm>
          <a:prstGeom prst="rect">
            <a:avLst/>
          </a:prstGeom>
        </p:spPr>
      </p:pic>
      <p:sp>
        <p:nvSpPr>
          <p:cNvPr id="5" name="Titel 2">
            <a:extLst>
              <a:ext uri="{FF2B5EF4-FFF2-40B4-BE49-F238E27FC236}">
                <a16:creationId xmlns:a16="http://schemas.microsoft.com/office/drawing/2014/main" id="{A5F24824-8523-8D31-2D1E-5838A10A8368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b="0" u="none" dirty="0"/>
              <a:t>Aktive, respektvolle Reaktion </a:t>
            </a:r>
            <a:br>
              <a:rPr lang="de-DE" b="0" u="none" dirty="0"/>
            </a:br>
            <a:r>
              <a:rPr lang="de-DE" b="0" u="none" dirty="0"/>
              <a:t>auf </a:t>
            </a:r>
            <a:r>
              <a:rPr lang="de-DE" u="none" dirty="0"/>
              <a:t>abwertende, diskriminierende </a:t>
            </a:r>
            <a:br>
              <a:rPr lang="de-DE" b="0" u="none" dirty="0"/>
            </a:br>
            <a:r>
              <a:rPr lang="de-DE" b="0" u="none" dirty="0"/>
              <a:t>oder falsche Aussagen.</a:t>
            </a:r>
          </a:p>
        </p:txBody>
      </p:sp>
      <p:pic>
        <p:nvPicPr>
          <p:cNvPr id="8" name="Grafik 7" descr="Radioaktiv mit einfarbiger Füllung">
            <a:extLst>
              <a:ext uri="{FF2B5EF4-FFF2-40B4-BE49-F238E27FC236}">
                <a16:creationId xmlns:a16="http://schemas.microsoft.com/office/drawing/2014/main" id="{AD922889-C574-5AB8-379B-15AA3FCF1F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7900" y="4046155"/>
            <a:ext cx="914400" cy="914400"/>
          </a:xfrm>
          <a:prstGeom prst="rect">
            <a:avLst/>
          </a:prstGeom>
          <a:effectLst/>
        </p:spPr>
      </p:pic>
      <p:pic>
        <p:nvPicPr>
          <p:cNvPr id="11" name="Grafik 10" descr="Küssendes Gesicht mit einfarbiger Füllung mit einfarbiger Füllung">
            <a:extLst>
              <a:ext uri="{FF2B5EF4-FFF2-40B4-BE49-F238E27FC236}">
                <a16:creationId xmlns:a16="http://schemas.microsoft.com/office/drawing/2014/main" id="{81EAF30A-401D-C9C8-4ACD-EA11541F393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2129000" y="4067172"/>
            <a:ext cx="914400" cy="914400"/>
          </a:xfrm>
          <a:prstGeom prst="rect">
            <a:avLst/>
          </a:prstGeom>
        </p:spPr>
      </p:pic>
      <p:sp>
        <p:nvSpPr>
          <p:cNvPr id="12" name="Textfeld 19">
            <a:extLst>
              <a:ext uri="{FF2B5EF4-FFF2-40B4-BE49-F238E27FC236}">
                <a16:creationId xmlns:a16="http://schemas.microsoft.com/office/drawing/2014/main" id="{75ECBA06-EAF1-5BA2-E433-2AB5112919BF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11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55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Wor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541CF-53D8-B082-CA4C-930A71565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428B69F4-B936-1899-EBF6-79DE4AD1DC09}"/>
              </a:ext>
            </a:extLst>
          </p:cNvPr>
          <p:cNvSpPr/>
          <p:nvPr/>
        </p:nvSpPr>
        <p:spPr>
          <a:xfrm>
            <a:off x="7101050" y="3800475"/>
            <a:ext cx="1428750" cy="1428750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0" name="Grafik 9" descr="Gehirn mit einfarbiger Füllung">
            <a:extLst>
              <a:ext uri="{FF2B5EF4-FFF2-40B4-BE49-F238E27FC236}">
                <a16:creationId xmlns:a16="http://schemas.microsoft.com/office/drawing/2014/main" id="{D9D44C8D-EC91-D8C8-203B-5EC231AD34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329650" y="4067175"/>
            <a:ext cx="914400" cy="914400"/>
          </a:xfrm>
          <a:prstGeom prst="rect">
            <a:avLst/>
          </a:prstGeom>
        </p:spPr>
      </p:pic>
      <p:sp>
        <p:nvSpPr>
          <p:cNvPr id="5" name="Titel 2">
            <a:extLst>
              <a:ext uri="{FF2B5EF4-FFF2-40B4-BE49-F238E27FC236}">
                <a16:creationId xmlns:a16="http://schemas.microsoft.com/office/drawing/2014/main" id="{64552800-26C3-C51B-937C-6824BC338BB0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b="0" u="none" dirty="0"/>
              <a:t>Aktive, respektvolle Reaktion </a:t>
            </a:r>
            <a:br>
              <a:rPr lang="de-DE" b="0" u="none" dirty="0"/>
            </a:br>
            <a:r>
              <a:rPr lang="de-DE" b="0" u="none" dirty="0"/>
              <a:t>auf abwertende, diskriminierende </a:t>
            </a:r>
            <a:br>
              <a:rPr lang="de-DE" b="0" u="none" dirty="0"/>
            </a:br>
            <a:r>
              <a:rPr lang="de-DE" b="0" u="none" dirty="0"/>
              <a:t>oder </a:t>
            </a:r>
            <a:r>
              <a:rPr lang="de-DE" u="none" dirty="0"/>
              <a:t>falsche</a:t>
            </a:r>
            <a:r>
              <a:rPr lang="de-DE" b="0" u="none" dirty="0"/>
              <a:t> Aussagen.</a:t>
            </a:r>
          </a:p>
        </p:txBody>
      </p:sp>
      <p:pic>
        <p:nvPicPr>
          <p:cNvPr id="8" name="Grafik 7" descr="Küssendes Gesicht mit einfarbiger Füllung mit einfarbiger Füllung">
            <a:extLst>
              <a:ext uri="{FF2B5EF4-FFF2-40B4-BE49-F238E27FC236}">
                <a16:creationId xmlns:a16="http://schemas.microsoft.com/office/drawing/2014/main" id="{ED44C2DA-3C82-513D-A110-5A778318B3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09950" y="4046155"/>
            <a:ext cx="914400" cy="914400"/>
          </a:xfrm>
          <a:prstGeom prst="rect">
            <a:avLst/>
          </a:prstGeom>
          <a:effectLst/>
        </p:spPr>
      </p:pic>
      <p:pic>
        <p:nvPicPr>
          <p:cNvPr id="11" name="Grafik 10" descr="Radioaktiv mit einfarbiger Füllung">
            <a:extLst>
              <a:ext uri="{FF2B5EF4-FFF2-40B4-BE49-F238E27FC236}">
                <a16:creationId xmlns:a16="http://schemas.microsoft.com/office/drawing/2014/main" id="{56E55B8F-048D-E128-B0C8-72EA194A47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7900" y="4046155"/>
            <a:ext cx="914400" cy="914400"/>
          </a:xfrm>
          <a:prstGeom prst="rect">
            <a:avLst/>
          </a:prstGeom>
          <a:effectLst/>
        </p:spPr>
      </p:pic>
      <p:pic>
        <p:nvPicPr>
          <p:cNvPr id="13" name="Grafik 12" descr="Verärgertes Gesicht mit einfarbiger Füllung mit einfarbiger Füllung">
            <a:extLst>
              <a:ext uri="{FF2B5EF4-FFF2-40B4-BE49-F238E27FC236}">
                <a16:creationId xmlns:a16="http://schemas.microsoft.com/office/drawing/2014/main" id="{6553D482-66A3-E6AD-0092-1490DF6B68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096000" y="4067180"/>
            <a:ext cx="914400" cy="914400"/>
          </a:xfrm>
          <a:prstGeom prst="rect">
            <a:avLst/>
          </a:prstGeom>
        </p:spPr>
      </p:pic>
      <p:sp>
        <p:nvSpPr>
          <p:cNvPr id="14" name="Textfeld 19">
            <a:extLst>
              <a:ext uri="{FF2B5EF4-FFF2-40B4-BE49-F238E27FC236}">
                <a16:creationId xmlns:a16="http://schemas.microsoft.com/office/drawing/2014/main" id="{BD6B7630-5A07-2DDA-23D0-67683BFE22EE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12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7660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Wor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EDE1B-6629-CE6C-8E76-E0F048A9B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1AFB09D3-79AB-D22E-0474-F936A8F2D8C4}"/>
              </a:ext>
            </a:extLst>
          </p:cNvPr>
          <p:cNvSpPr/>
          <p:nvPr/>
        </p:nvSpPr>
        <p:spPr>
          <a:xfrm>
            <a:off x="13639800" y="4724400"/>
            <a:ext cx="1428750" cy="14287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E58E043F-3450-3333-8282-76C3AC3DCBDA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b="0" u="none" dirty="0"/>
              <a:t>Aktive, respektvolle Reaktion </a:t>
            </a:r>
            <a:br>
              <a:rPr lang="de-DE" b="0" u="none" dirty="0"/>
            </a:br>
            <a:r>
              <a:rPr lang="de-DE" b="0" u="none" dirty="0"/>
              <a:t>auf abwertende, diskriminierende </a:t>
            </a:r>
            <a:br>
              <a:rPr lang="de-DE" b="0" u="none" dirty="0"/>
            </a:br>
            <a:r>
              <a:rPr lang="de-DE" b="0" u="none" dirty="0"/>
              <a:t>oder </a:t>
            </a:r>
            <a:r>
              <a:rPr lang="de-DE" u="none" dirty="0"/>
              <a:t>falsche</a:t>
            </a:r>
            <a:r>
              <a:rPr lang="de-DE" b="0" u="none" dirty="0"/>
              <a:t> Aussagen.</a:t>
            </a:r>
          </a:p>
        </p:txBody>
      </p:sp>
      <p:pic>
        <p:nvPicPr>
          <p:cNvPr id="13" name="Grafik 12" descr="Gehirn mit einfarbiger Füllung">
            <a:extLst>
              <a:ext uri="{FF2B5EF4-FFF2-40B4-BE49-F238E27FC236}">
                <a16:creationId xmlns:a16="http://schemas.microsoft.com/office/drawing/2014/main" id="{7351C1F0-5462-D19B-347E-0FB65F1B2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329650" y="4067175"/>
            <a:ext cx="914400" cy="914400"/>
          </a:xfrm>
          <a:prstGeom prst="rect">
            <a:avLst/>
          </a:prstGeom>
        </p:spPr>
      </p:pic>
      <p:pic>
        <p:nvPicPr>
          <p:cNvPr id="14" name="Grafik 13" descr="Küssendes Gesicht mit einfarbiger Füllung mit einfarbiger Füllung">
            <a:extLst>
              <a:ext uri="{FF2B5EF4-FFF2-40B4-BE49-F238E27FC236}">
                <a16:creationId xmlns:a16="http://schemas.microsoft.com/office/drawing/2014/main" id="{DF91643B-1CFC-61DF-2B52-186E3A0FE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2109950" y="4046155"/>
            <a:ext cx="914400" cy="914400"/>
          </a:xfrm>
          <a:prstGeom prst="rect">
            <a:avLst/>
          </a:prstGeom>
          <a:effectLst/>
        </p:spPr>
      </p:pic>
      <p:pic>
        <p:nvPicPr>
          <p:cNvPr id="15" name="Grafik 14" descr="Radioaktiv mit einfarbiger Füllung">
            <a:extLst>
              <a:ext uri="{FF2B5EF4-FFF2-40B4-BE49-F238E27FC236}">
                <a16:creationId xmlns:a16="http://schemas.microsoft.com/office/drawing/2014/main" id="{B3942BF1-D278-DF50-A7BA-4CD407400C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7900" y="4046155"/>
            <a:ext cx="914400" cy="914400"/>
          </a:xfrm>
          <a:prstGeom prst="rect">
            <a:avLst/>
          </a:prstGeom>
          <a:effectLst/>
        </p:spPr>
      </p:pic>
      <p:pic>
        <p:nvPicPr>
          <p:cNvPr id="16" name="Grafik 15" descr="Verärgertes Gesicht mit einfarbiger Füllung mit einfarbiger Füllung">
            <a:extLst>
              <a:ext uri="{FF2B5EF4-FFF2-40B4-BE49-F238E27FC236}">
                <a16:creationId xmlns:a16="http://schemas.microsoft.com/office/drawing/2014/main" id="{189F129A-A8A2-52B6-C268-1DD1BD8DBC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096000" y="4067180"/>
            <a:ext cx="914400" cy="914400"/>
          </a:xfrm>
          <a:prstGeom prst="rect">
            <a:avLst/>
          </a:prstGeom>
        </p:spPr>
      </p:pic>
      <p:sp>
        <p:nvSpPr>
          <p:cNvPr id="17" name="Textfeld 19">
            <a:extLst>
              <a:ext uri="{FF2B5EF4-FFF2-40B4-BE49-F238E27FC236}">
                <a16:creationId xmlns:a16="http://schemas.microsoft.com/office/drawing/2014/main" id="{8CB8AE76-A794-62D9-FC71-6F517E8CA6BC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13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8601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 advTm="0">
        <p159:morph option="byWord"/>
      </p:transition>
    </mc:Choice>
    <mc:Fallback xmlns="">
      <p:transition spd="slow" advClick="0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69E78517-B52F-AD22-A1DB-C60C8DC2B80E}"/>
              </a:ext>
            </a:extLst>
          </p:cNvPr>
          <p:cNvSpPr/>
          <p:nvPr/>
        </p:nvSpPr>
        <p:spPr>
          <a:xfrm>
            <a:off x="-2991554" y="1920955"/>
            <a:ext cx="2294346" cy="22943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5" name="Grafik 4" descr="Präsentation mit Checkliste mit einfarbiger Füllung">
            <a:extLst>
              <a:ext uri="{FF2B5EF4-FFF2-40B4-BE49-F238E27FC236}">
                <a16:creationId xmlns:a16="http://schemas.microsoft.com/office/drawing/2014/main" id="{16B9E875-CDFB-1877-B5A5-FB53A99E9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55834" y="2235363"/>
            <a:ext cx="1646676" cy="1646676"/>
          </a:xfrm>
          <a:prstGeom prst="rect">
            <a:avLst/>
          </a:prstGeom>
        </p:spPr>
      </p:pic>
      <p:pic>
        <p:nvPicPr>
          <p:cNvPr id="7" name="Grafik 6" descr="Kommentar Herz mit einfarbiger Füllung">
            <a:extLst>
              <a:ext uri="{FF2B5EF4-FFF2-40B4-BE49-F238E27FC236}">
                <a16:creationId xmlns:a16="http://schemas.microsoft.com/office/drawing/2014/main" id="{A09BD9B9-1426-F1D1-0D1C-09A297BE22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014248" y="2235363"/>
            <a:ext cx="1646676" cy="1646676"/>
          </a:xfrm>
          <a:prstGeom prst="rect">
            <a:avLst/>
          </a:prstGeom>
        </p:spPr>
      </p:pic>
      <p:pic>
        <p:nvPicPr>
          <p:cNvPr id="9" name="Grafik 8" descr="Handschlag mit einfarbiger Füllung">
            <a:extLst>
              <a:ext uri="{FF2B5EF4-FFF2-40B4-BE49-F238E27FC236}">
                <a16:creationId xmlns:a16="http://schemas.microsoft.com/office/drawing/2014/main" id="{51AE8BC9-A8CE-A67D-E996-94E0FBEBAC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11" name="Grafik 10" descr="Taube mit einfarbiger Füllung">
            <a:extLst>
              <a:ext uri="{FF2B5EF4-FFF2-40B4-BE49-F238E27FC236}">
                <a16:creationId xmlns:a16="http://schemas.microsoft.com/office/drawing/2014/main" id="{829BC3E5-D3E0-9D0C-4B14-91BE997820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7531076" y="2235363"/>
            <a:ext cx="1646676" cy="1646676"/>
          </a:xfrm>
          <a:prstGeom prst="rect">
            <a:avLst/>
          </a:prstGeom>
        </p:spPr>
      </p:pic>
      <p:pic>
        <p:nvPicPr>
          <p:cNvPr id="13" name="Grafik 12" descr="Taub mit einfarbiger Füllung">
            <a:extLst>
              <a:ext uri="{FF2B5EF4-FFF2-40B4-BE49-F238E27FC236}">
                <a16:creationId xmlns:a16="http://schemas.microsoft.com/office/drawing/2014/main" id="{548B2056-7D6A-40EB-48FE-FF3495ED845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A1A473D-5AF4-16A3-AF59-D276D0AB69C1}"/>
              </a:ext>
            </a:extLst>
          </p:cNvPr>
          <p:cNvSpPr txBox="1"/>
          <p:nvPr/>
        </p:nvSpPr>
        <p:spPr>
          <a:xfrm>
            <a:off x="-12192000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Korrigieren</a:t>
            </a:r>
            <a:endParaRPr lang="de-DE" sz="6000" dirty="0"/>
          </a:p>
        </p:txBody>
      </p:sp>
      <p:sp>
        <p:nvSpPr>
          <p:cNvPr id="4" name="Titel 2">
            <a:extLst>
              <a:ext uri="{FF2B5EF4-FFF2-40B4-BE49-F238E27FC236}">
                <a16:creationId xmlns:a16="http://schemas.microsoft.com/office/drawing/2014/main" id="{3FD7D2EF-A484-A09B-247B-EEF869CEF750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Ziele</a:t>
            </a:r>
          </a:p>
        </p:txBody>
      </p:sp>
      <p:sp>
        <p:nvSpPr>
          <p:cNvPr id="8" name="Textfeld 19">
            <a:extLst>
              <a:ext uri="{FF2B5EF4-FFF2-40B4-BE49-F238E27FC236}">
                <a16:creationId xmlns:a16="http://schemas.microsoft.com/office/drawing/2014/main" id="{2F2DC57C-2DED-A569-2305-6DCA2F3A9A42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14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201243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44B3E-DD1A-7B07-01DD-6FC0429BC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20B889D5-3CD2-CEE9-D641-47C7580E515F}"/>
              </a:ext>
            </a:extLst>
          </p:cNvPr>
          <p:cNvSpPr/>
          <p:nvPr/>
        </p:nvSpPr>
        <p:spPr>
          <a:xfrm>
            <a:off x="695325" y="1920955"/>
            <a:ext cx="2294346" cy="2294346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5" name="Grafik 4" descr="Präsentation mit Checkliste mit einfarbiger Füllung">
            <a:extLst>
              <a:ext uri="{FF2B5EF4-FFF2-40B4-BE49-F238E27FC236}">
                <a16:creationId xmlns:a16="http://schemas.microsoft.com/office/drawing/2014/main" id="{6A1C0E02-B2B6-0DEF-08CB-FB6EC33D9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19160" y="2235363"/>
            <a:ext cx="1646676" cy="1646676"/>
          </a:xfrm>
          <a:prstGeom prst="rect">
            <a:avLst/>
          </a:prstGeom>
        </p:spPr>
      </p:pic>
      <p:pic>
        <p:nvPicPr>
          <p:cNvPr id="7" name="Grafik 6" descr="Kommentar Herz mit einfarbiger Füllung">
            <a:extLst>
              <a:ext uri="{FF2B5EF4-FFF2-40B4-BE49-F238E27FC236}">
                <a16:creationId xmlns:a16="http://schemas.microsoft.com/office/drawing/2014/main" id="{700F6BA5-25CB-4CAF-4E0C-0F395070E7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014248" y="2235363"/>
            <a:ext cx="1646676" cy="1646676"/>
          </a:xfrm>
          <a:prstGeom prst="rect">
            <a:avLst/>
          </a:prstGeom>
        </p:spPr>
      </p:pic>
      <p:pic>
        <p:nvPicPr>
          <p:cNvPr id="9" name="Grafik 8" descr="Handschlag mit einfarbiger Füllung">
            <a:extLst>
              <a:ext uri="{FF2B5EF4-FFF2-40B4-BE49-F238E27FC236}">
                <a16:creationId xmlns:a16="http://schemas.microsoft.com/office/drawing/2014/main" id="{E7C7401E-F3B3-E2C1-5B44-2AF6CA84D1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11" name="Grafik 10" descr="Taube mit einfarbiger Füllung">
            <a:extLst>
              <a:ext uri="{FF2B5EF4-FFF2-40B4-BE49-F238E27FC236}">
                <a16:creationId xmlns:a16="http://schemas.microsoft.com/office/drawing/2014/main" id="{46C0E233-9073-E731-7165-FDC646B3FD9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7531076" y="2235363"/>
            <a:ext cx="1646676" cy="1646676"/>
          </a:xfrm>
          <a:prstGeom prst="rect">
            <a:avLst/>
          </a:prstGeom>
        </p:spPr>
      </p:pic>
      <p:pic>
        <p:nvPicPr>
          <p:cNvPr id="13" name="Grafik 12" descr="Taub mit einfarbiger Füllung">
            <a:extLst>
              <a:ext uri="{FF2B5EF4-FFF2-40B4-BE49-F238E27FC236}">
                <a16:creationId xmlns:a16="http://schemas.microsoft.com/office/drawing/2014/main" id="{2618933E-40C6-5801-B7EB-BA953A990B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14133390-EC95-85E5-A96A-85938DD4543C}"/>
              </a:ext>
            </a:extLst>
          </p:cNvPr>
          <p:cNvSpPr txBox="1"/>
          <p:nvPr/>
        </p:nvSpPr>
        <p:spPr>
          <a:xfrm>
            <a:off x="-12215413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Solidarität</a:t>
            </a:r>
            <a:endParaRPr lang="de-DE" sz="60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CA7B5D0-7B7B-70F8-6302-FF8B488084D2}"/>
              </a:ext>
            </a:extLst>
          </p:cNvPr>
          <p:cNvSpPr txBox="1"/>
          <p:nvPr/>
        </p:nvSpPr>
        <p:spPr>
          <a:xfrm>
            <a:off x="0" y="-4508927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latin typeface="Titillium Web black" panose="00000A00000000000000" pitchFamily="2" charset="0"/>
              </a:rPr>
              <a:t>Ziele</a:t>
            </a:r>
            <a:endParaRPr lang="de-DE" sz="1200" dirty="0">
              <a:latin typeface="Titillium Web black" panose="00000A00000000000000" pitchFamily="2" charset="0"/>
            </a:endParaRPr>
          </a:p>
        </p:txBody>
      </p:sp>
      <p:sp>
        <p:nvSpPr>
          <p:cNvPr id="4" name="Titel 2">
            <a:extLst>
              <a:ext uri="{FF2B5EF4-FFF2-40B4-BE49-F238E27FC236}">
                <a16:creationId xmlns:a16="http://schemas.microsoft.com/office/drawing/2014/main" id="{790DAEE0-D56F-E0AA-85C3-0087BF536299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Korrigieren</a:t>
            </a:r>
          </a:p>
        </p:txBody>
      </p:sp>
      <p:sp>
        <p:nvSpPr>
          <p:cNvPr id="12" name="Textfeld 19">
            <a:extLst>
              <a:ext uri="{FF2B5EF4-FFF2-40B4-BE49-F238E27FC236}">
                <a16:creationId xmlns:a16="http://schemas.microsoft.com/office/drawing/2014/main" id="{35A794E9-B6D3-B13C-081A-16AAE056A65F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15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856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69E78517-B52F-AD22-A1DB-C60C8DC2B80E}"/>
              </a:ext>
            </a:extLst>
          </p:cNvPr>
          <p:cNvSpPr/>
          <p:nvPr/>
        </p:nvSpPr>
        <p:spPr>
          <a:xfrm>
            <a:off x="2672447" y="1920955"/>
            <a:ext cx="2294346" cy="2294346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34C704C-85D1-F737-F6AD-B9D56A556B7C}"/>
              </a:ext>
            </a:extLst>
          </p:cNvPr>
          <p:cNvSpPr txBox="1"/>
          <p:nvPr/>
        </p:nvSpPr>
        <p:spPr>
          <a:xfrm>
            <a:off x="12192000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Korrigieren</a:t>
            </a:r>
            <a:endParaRPr lang="de-DE" sz="60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6E573CB-8F70-9580-7321-B2E31E48D0F4}"/>
              </a:ext>
            </a:extLst>
          </p:cNvPr>
          <p:cNvSpPr txBox="1"/>
          <p:nvPr/>
        </p:nvSpPr>
        <p:spPr>
          <a:xfrm>
            <a:off x="-12215413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Normen</a:t>
            </a:r>
            <a:endParaRPr lang="de-DE" sz="6000" dirty="0"/>
          </a:p>
        </p:txBody>
      </p:sp>
      <p:pic>
        <p:nvPicPr>
          <p:cNvPr id="3" name="Grafik 2" descr="Kommentar Herz mit einfarbiger Füllung">
            <a:extLst>
              <a:ext uri="{FF2B5EF4-FFF2-40B4-BE49-F238E27FC236}">
                <a16:creationId xmlns:a16="http://schemas.microsoft.com/office/drawing/2014/main" id="{713AED78-D09C-7D6A-A347-5F5FA73BF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3014248" y="2235363"/>
            <a:ext cx="1646676" cy="1646676"/>
          </a:xfrm>
          <a:prstGeom prst="rect">
            <a:avLst/>
          </a:prstGeom>
        </p:spPr>
      </p:pic>
      <p:pic>
        <p:nvPicPr>
          <p:cNvPr id="4" name="Grafik 3" descr="Handschlag mit einfarbiger Füllung">
            <a:extLst>
              <a:ext uri="{FF2B5EF4-FFF2-40B4-BE49-F238E27FC236}">
                <a16:creationId xmlns:a16="http://schemas.microsoft.com/office/drawing/2014/main" id="{652B1A7F-5A2E-3231-3C1F-DD3E237BCD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12" name="Grafik 11" descr="Taube mit einfarbiger Füllung">
            <a:extLst>
              <a:ext uri="{FF2B5EF4-FFF2-40B4-BE49-F238E27FC236}">
                <a16:creationId xmlns:a16="http://schemas.microsoft.com/office/drawing/2014/main" id="{4E15B690-9792-EAAD-BFAF-301C5B212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7531076" y="2235363"/>
            <a:ext cx="1646676" cy="1646676"/>
          </a:xfrm>
          <a:prstGeom prst="rect">
            <a:avLst/>
          </a:prstGeom>
        </p:spPr>
      </p:pic>
      <p:pic>
        <p:nvPicPr>
          <p:cNvPr id="14" name="Grafik 13" descr="Taub mit einfarbiger Füllung">
            <a:extLst>
              <a:ext uri="{FF2B5EF4-FFF2-40B4-BE49-F238E27FC236}">
                <a16:creationId xmlns:a16="http://schemas.microsoft.com/office/drawing/2014/main" id="{0C2D3131-FBFB-09ED-A91C-BA48BBDA42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pic>
        <p:nvPicPr>
          <p:cNvPr id="5" name="Grafik 4" descr="Präsentation mit Checkliste mit einfarbiger Füllung">
            <a:extLst>
              <a:ext uri="{FF2B5EF4-FFF2-40B4-BE49-F238E27FC236}">
                <a16:creationId xmlns:a16="http://schemas.microsoft.com/office/drawing/2014/main" id="{DABD88B0-2785-C943-5352-94879996F20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019160" y="2235363"/>
            <a:ext cx="1646676" cy="1646676"/>
          </a:xfrm>
          <a:prstGeom prst="rect">
            <a:avLst/>
          </a:prstGeom>
        </p:spPr>
      </p:pic>
      <p:sp>
        <p:nvSpPr>
          <p:cNvPr id="7" name="Titel 2">
            <a:extLst>
              <a:ext uri="{FF2B5EF4-FFF2-40B4-BE49-F238E27FC236}">
                <a16:creationId xmlns:a16="http://schemas.microsoft.com/office/drawing/2014/main" id="{8C7DA980-3F8C-68EA-240E-4E8B977C23CE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Solidarität</a:t>
            </a:r>
          </a:p>
        </p:txBody>
      </p:sp>
      <p:sp>
        <p:nvSpPr>
          <p:cNvPr id="9" name="Textfeld 19">
            <a:extLst>
              <a:ext uri="{FF2B5EF4-FFF2-40B4-BE49-F238E27FC236}">
                <a16:creationId xmlns:a16="http://schemas.microsoft.com/office/drawing/2014/main" id="{AED73620-E600-C7F6-6295-13BEC7FB42E4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16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528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69E78517-B52F-AD22-A1DB-C60C8DC2B80E}"/>
              </a:ext>
            </a:extLst>
          </p:cNvPr>
          <p:cNvSpPr/>
          <p:nvPr/>
        </p:nvSpPr>
        <p:spPr>
          <a:xfrm>
            <a:off x="4948827" y="1920955"/>
            <a:ext cx="2294346" cy="2294346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63EDFC4-47B8-8FD6-34F4-31BB2073C4E5}"/>
              </a:ext>
            </a:extLst>
          </p:cNvPr>
          <p:cNvSpPr txBox="1"/>
          <p:nvPr/>
        </p:nvSpPr>
        <p:spPr>
          <a:xfrm>
            <a:off x="12192000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Solidarität</a:t>
            </a:r>
            <a:endParaRPr lang="de-DE" sz="60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5173784-0BC9-3580-5436-977810DDC122}"/>
              </a:ext>
            </a:extLst>
          </p:cNvPr>
          <p:cNvSpPr txBox="1"/>
          <p:nvPr/>
        </p:nvSpPr>
        <p:spPr>
          <a:xfrm>
            <a:off x="-12215413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Deeskalieren</a:t>
            </a:r>
            <a:endParaRPr lang="de-DE" sz="6000" dirty="0"/>
          </a:p>
        </p:txBody>
      </p:sp>
      <p:pic>
        <p:nvPicPr>
          <p:cNvPr id="4" name="Grafik 3" descr="Handschlag mit einfarbiger Füllung">
            <a:extLst>
              <a:ext uri="{FF2B5EF4-FFF2-40B4-BE49-F238E27FC236}">
                <a16:creationId xmlns:a16="http://schemas.microsoft.com/office/drawing/2014/main" id="{680E5B87-3237-6BB2-6FF4-8C1BB2F4A6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12" name="Grafik 11" descr="Taube mit einfarbiger Füllung">
            <a:extLst>
              <a:ext uri="{FF2B5EF4-FFF2-40B4-BE49-F238E27FC236}">
                <a16:creationId xmlns:a16="http://schemas.microsoft.com/office/drawing/2014/main" id="{047E447D-2A2F-A7A4-A305-36D0E7D8F4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531076" y="2235363"/>
            <a:ext cx="1646676" cy="1646676"/>
          </a:xfrm>
          <a:prstGeom prst="rect">
            <a:avLst/>
          </a:prstGeom>
        </p:spPr>
      </p:pic>
      <p:pic>
        <p:nvPicPr>
          <p:cNvPr id="14" name="Grafik 13" descr="Taub mit einfarbiger Füllung">
            <a:extLst>
              <a:ext uri="{FF2B5EF4-FFF2-40B4-BE49-F238E27FC236}">
                <a16:creationId xmlns:a16="http://schemas.microsoft.com/office/drawing/2014/main" id="{52281417-4184-5A4C-C46C-BC41BBE2F0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sp>
        <p:nvSpPr>
          <p:cNvPr id="5" name="Titel 2">
            <a:extLst>
              <a:ext uri="{FF2B5EF4-FFF2-40B4-BE49-F238E27FC236}">
                <a16:creationId xmlns:a16="http://schemas.microsoft.com/office/drawing/2014/main" id="{04256C21-1BCA-0A03-B135-92D89E71CEB3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Normen</a:t>
            </a:r>
          </a:p>
        </p:txBody>
      </p:sp>
      <p:pic>
        <p:nvPicPr>
          <p:cNvPr id="7" name="Grafik 6" descr="Kommentar Herz mit einfarbiger Füllung">
            <a:extLst>
              <a:ext uri="{FF2B5EF4-FFF2-40B4-BE49-F238E27FC236}">
                <a16:creationId xmlns:a16="http://schemas.microsoft.com/office/drawing/2014/main" id="{EEC379A7-DF2F-E801-917B-F06A0A25320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014248" y="2235363"/>
            <a:ext cx="1646676" cy="1646676"/>
          </a:xfrm>
          <a:prstGeom prst="rect">
            <a:avLst/>
          </a:prstGeom>
        </p:spPr>
      </p:pic>
      <p:pic>
        <p:nvPicPr>
          <p:cNvPr id="9" name="Grafik 8" descr="Präsentation mit Checkliste mit einfarbiger Füllung">
            <a:extLst>
              <a:ext uri="{FF2B5EF4-FFF2-40B4-BE49-F238E27FC236}">
                <a16:creationId xmlns:a16="http://schemas.microsoft.com/office/drawing/2014/main" id="{CEF779CB-D78E-B43D-2514-C30F7DE1178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019160" y="2235363"/>
            <a:ext cx="1646676" cy="1646676"/>
          </a:xfrm>
          <a:prstGeom prst="rect">
            <a:avLst/>
          </a:prstGeom>
        </p:spPr>
      </p:pic>
      <p:sp>
        <p:nvSpPr>
          <p:cNvPr id="11" name="Textfeld 19">
            <a:extLst>
              <a:ext uri="{FF2B5EF4-FFF2-40B4-BE49-F238E27FC236}">
                <a16:creationId xmlns:a16="http://schemas.microsoft.com/office/drawing/2014/main" id="{115A9751-44A3-4B7E-7E75-25C70983396D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17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552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69E78517-B52F-AD22-A1DB-C60C8DC2B80E}"/>
              </a:ext>
            </a:extLst>
          </p:cNvPr>
          <p:cNvSpPr/>
          <p:nvPr/>
        </p:nvSpPr>
        <p:spPr>
          <a:xfrm>
            <a:off x="7207241" y="1920955"/>
            <a:ext cx="2294346" cy="2294346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EE96655-6B56-9CC7-B808-65B17D75591F}"/>
              </a:ext>
            </a:extLst>
          </p:cNvPr>
          <p:cNvSpPr txBox="1"/>
          <p:nvPr/>
        </p:nvSpPr>
        <p:spPr>
          <a:xfrm>
            <a:off x="12192000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Normen</a:t>
            </a:r>
            <a:endParaRPr lang="de-DE" sz="60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97E5CBE-319A-CA53-C73B-7EE754065AF9}"/>
              </a:ext>
            </a:extLst>
          </p:cNvPr>
          <p:cNvSpPr txBox="1"/>
          <p:nvPr/>
        </p:nvSpPr>
        <p:spPr>
          <a:xfrm>
            <a:off x="-12215413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Zusammen streiten</a:t>
            </a:r>
            <a:endParaRPr lang="de-DE" sz="6000" dirty="0"/>
          </a:p>
        </p:txBody>
      </p:sp>
      <p:pic>
        <p:nvPicPr>
          <p:cNvPr id="12" name="Grafik 11" descr="Taube mit einfarbiger Füllung">
            <a:extLst>
              <a:ext uri="{FF2B5EF4-FFF2-40B4-BE49-F238E27FC236}">
                <a16:creationId xmlns:a16="http://schemas.microsoft.com/office/drawing/2014/main" id="{D57A68A0-E6D0-1F10-CECF-042E898EA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531076" y="2235363"/>
            <a:ext cx="1646676" cy="1646676"/>
          </a:xfrm>
          <a:prstGeom prst="rect">
            <a:avLst/>
          </a:prstGeom>
        </p:spPr>
      </p:pic>
      <p:pic>
        <p:nvPicPr>
          <p:cNvPr id="14" name="Grafik 13" descr="Taub mit einfarbiger Füllung">
            <a:extLst>
              <a:ext uri="{FF2B5EF4-FFF2-40B4-BE49-F238E27FC236}">
                <a16:creationId xmlns:a16="http://schemas.microsoft.com/office/drawing/2014/main" id="{2BFD9017-E2E7-49BB-54D7-247AC244E0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pic>
        <p:nvPicPr>
          <p:cNvPr id="5" name="Grafik 4" descr="Handschlag mit einfarbiger Füllung">
            <a:extLst>
              <a:ext uri="{FF2B5EF4-FFF2-40B4-BE49-F238E27FC236}">
                <a16:creationId xmlns:a16="http://schemas.microsoft.com/office/drawing/2014/main" id="{D2A35066-34F3-459B-2922-A0173398C9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7" name="Grafik 6" descr="Kommentar Herz mit einfarbiger Füllung">
            <a:extLst>
              <a:ext uri="{FF2B5EF4-FFF2-40B4-BE49-F238E27FC236}">
                <a16:creationId xmlns:a16="http://schemas.microsoft.com/office/drawing/2014/main" id="{FB2ABDA4-2BF3-D10C-6C8E-E5A602B8BC3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014248" y="2235363"/>
            <a:ext cx="1646676" cy="1646676"/>
          </a:xfrm>
          <a:prstGeom prst="rect">
            <a:avLst/>
          </a:prstGeom>
        </p:spPr>
      </p:pic>
      <p:pic>
        <p:nvPicPr>
          <p:cNvPr id="9" name="Grafik 8" descr="Präsentation mit Checkliste mit einfarbiger Füllung">
            <a:extLst>
              <a:ext uri="{FF2B5EF4-FFF2-40B4-BE49-F238E27FC236}">
                <a16:creationId xmlns:a16="http://schemas.microsoft.com/office/drawing/2014/main" id="{4F4B9963-8AE7-B23D-125E-09DB01D61F2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019160" y="2235363"/>
            <a:ext cx="1646676" cy="1646676"/>
          </a:xfrm>
          <a:prstGeom prst="rect">
            <a:avLst/>
          </a:prstGeom>
        </p:spPr>
      </p:pic>
      <p:sp>
        <p:nvSpPr>
          <p:cNvPr id="11" name="Titel 2">
            <a:extLst>
              <a:ext uri="{FF2B5EF4-FFF2-40B4-BE49-F238E27FC236}">
                <a16:creationId xmlns:a16="http://schemas.microsoft.com/office/drawing/2014/main" id="{FDD13E8B-B587-7F3E-B65F-E70F1B8CA5AD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Deeskalieren</a:t>
            </a:r>
          </a:p>
        </p:txBody>
      </p:sp>
      <p:sp>
        <p:nvSpPr>
          <p:cNvPr id="13" name="Textfeld 19">
            <a:extLst>
              <a:ext uri="{FF2B5EF4-FFF2-40B4-BE49-F238E27FC236}">
                <a16:creationId xmlns:a16="http://schemas.microsoft.com/office/drawing/2014/main" id="{10819267-EFBC-506D-C370-77682FAF847A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18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930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>
            <a:extLst>
              <a:ext uri="{FF2B5EF4-FFF2-40B4-BE49-F238E27FC236}">
                <a16:creationId xmlns:a16="http://schemas.microsoft.com/office/drawing/2014/main" id="{69E78517-B52F-AD22-A1DB-C60C8DC2B80E}"/>
              </a:ext>
            </a:extLst>
          </p:cNvPr>
          <p:cNvSpPr/>
          <p:nvPr/>
        </p:nvSpPr>
        <p:spPr>
          <a:xfrm>
            <a:off x="9465655" y="1920955"/>
            <a:ext cx="2294346" cy="2294346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A25ED64-FD20-F533-1C1C-E48E7264EAA9}"/>
              </a:ext>
            </a:extLst>
          </p:cNvPr>
          <p:cNvSpPr txBox="1"/>
          <p:nvPr/>
        </p:nvSpPr>
        <p:spPr>
          <a:xfrm>
            <a:off x="12192000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Deeskalieren</a:t>
            </a:r>
            <a:endParaRPr lang="de-DE" sz="6000" dirty="0"/>
          </a:p>
        </p:txBody>
      </p:sp>
      <p:pic>
        <p:nvPicPr>
          <p:cNvPr id="12" name="Grafik 11" descr="Taub mit einfarbiger Füllung">
            <a:extLst>
              <a:ext uri="{FF2B5EF4-FFF2-40B4-BE49-F238E27FC236}">
                <a16:creationId xmlns:a16="http://schemas.microsoft.com/office/drawing/2014/main" id="{4393F6B1-52B5-D3EE-9054-476A57EC7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pic>
        <p:nvPicPr>
          <p:cNvPr id="5" name="Grafik 4" descr="Taube mit einfarbiger Füllung">
            <a:extLst>
              <a:ext uri="{FF2B5EF4-FFF2-40B4-BE49-F238E27FC236}">
                <a16:creationId xmlns:a16="http://schemas.microsoft.com/office/drawing/2014/main" id="{7DC3B4A6-04C2-8433-6A26-A40E1DD7E3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531076" y="2235363"/>
            <a:ext cx="1646676" cy="1646676"/>
          </a:xfrm>
          <a:prstGeom prst="rect">
            <a:avLst/>
          </a:prstGeom>
        </p:spPr>
      </p:pic>
      <p:pic>
        <p:nvPicPr>
          <p:cNvPr id="7" name="Grafik 6" descr="Handschlag mit einfarbiger Füllung">
            <a:extLst>
              <a:ext uri="{FF2B5EF4-FFF2-40B4-BE49-F238E27FC236}">
                <a16:creationId xmlns:a16="http://schemas.microsoft.com/office/drawing/2014/main" id="{8E652ABF-005B-DBD7-DB2A-8F26E84DC49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9" name="Grafik 8" descr="Kommentar Herz mit einfarbiger Füllung">
            <a:extLst>
              <a:ext uri="{FF2B5EF4-FFF2-40B4-BE49-F238E27FC236}">
                <a16:creationId xmlns:a16="http://schemas.microsoft.com/office/drawing/2014/main" id="{92071F50-47D8-574B-9AF4-9F5FAD5356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014248" y="2235363"/>
            <a:ext cx="1646676" cy="1646676"/>
          </a:xfrm>
          <a:prstGeom prst="rect">
            <a:avLst/>
          </a:prstGeom>
        </p:spPr>
      </p:pic>
      <p:pic>
        <p:nvPicPr>
          <p:cNvPr id="11" name="Grafik 10" descr="Präsentation mit Checkliste mit einfarbiger Füllung">
            <a:extLst>
              <a:ext uri="{FF2B5EF4-FFF2-40B4-BE49-F238E27FC236}">
                <a16:creationId xmlns:a16="http://schemas.microsoft.com/office/drawing/2014/main" id="{35A80B60-A783-FE08-AA24-F4B0A51FBFE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019160" y="2235363"/>
            <a:ext cx="1646676" cy="1646676"/>
          </a:xfrm>
          <a:prstGeom prst="rect">
            <a:avLst/>
          </a:prstGeom>
        </p:spPr>
      </p:pic>
      <p:sp>
        <p:nvSpPr>
          <p:cNvPr id="13" name="Titel 2">
            <a:extLst>
              <a:ext uri="{FF2B5EF4-FFF2-40B4-BE49-F238E27FC236}">
                <a16:creationId xmlns:a16="http://schemas.microsoft.com/office/drawing/2014/main" id="{A09FDDAC-A72A-0EBD-53BA-F12C9E05D15F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Zusammen streiten</a:t>
            </a:r>
          </a:p>
        </p:txBody>
      </p:sp>
      <p:sp>
        <p:nvSpPr>
          <p:cNvPr id="15" name="Textfeld 19">
            <a:extLst>
              <a:ext uri="{FF2B5EF4-FFF2-40B4-BE49-F238E27FC236}">
                <a16:creationId xmlns:a16="http://schemas.microsoft.com/office/drawing/2014/main" id="{57A3A3C9-05D9-1A95-4B63-BB1777A93AA2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19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434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Gelbe Gummientchen in einer Linie auf weißer Oberfläche">
            <a:extLst>
              <a:ext uri="{FF2B5EF4-FFF2-40B4-BE49-F238E27FC236}">
                <a16:creationId xmlns:a16="http://schemas.microsoft.com/office/drawing/2014/main" id="{9E595F82-E1DD-D0C8-9ED7-A22F12685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3"/>
          <a:stretch/>
        </p:blipFill>
        <p:spPr>
          <a:xfrm>
            <a:off x="-434746" y="-925701"/>
            <a:ext cx="13061491" cy="870940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4CA11CBD-EE77-A488-6225-F446C6030BEF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Recap</a:t>
            </a:r>
          </a:p>
        </p:txBody>
      </p:sp>
      <p:sp>
        <p:nvSpPr>
          <p:cNvPr id="3" name="Foliennummer">
            <a:extLst>
              <a:ext uri="{FF2B5EF4-FFF2-40B4-BE49-F238E27FC236}">
                <a16:creationId xmlns:a16="http://schemas.microsoft.com/office/drawing/2014/main" id="{C7762644-B008-5FCB-CB91-6B76DBB6221C}"/>
              </a:ext>
            </a:extLst>
          </p:cNvPr>
          <p:cNvSpPr txBox="1">
            <a:spLocks/>
          </p:cNvSpPr>
          <p:nvPr/>
        </p:nvSpPr>
        <p:spPr>
          <a:xfrm>
            <a:off x="11228645" y="6165303"/>
            <a:ext cx="411972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/>
              <a:pPr/>
              <a:t>2</a:t>
            </a:fld>
            <a:endParaRPr lang="de-DE" dirty="0"/>
          </a:p>
        </p:txBody>
      </p:sp>
      <p:pic>
        <p:nvPicPr>
          <p:cNvPr id="4" name="Grafik 1" descr="Grafik 1">
            <a:extLst>
              <a:ext uri="{FF2B5EF4-FFF2-40B4-BE49-F238E27FC236}">
                <a16:creationId xmlns:a16="http://schemas.microsoft.com/office/drawing/2014/main" id="{E895CEFF-7893-B7D8-0094-224DB43BA0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5949279"/>
            <a:ext cx="1660214" cy="56032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B7FD7CB8-C4DA-0165-73CB-3D59A8380C10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" name="Gerade Verbindung 5">
            <a:extLst>
              <a:ext uri="{FF2B5EF4-FFF2-40B4-BE49-F238E27FC236}">
                <a16:creationId xmlns:a16="http://schemas.microsoft.com/office/drawing/2014/main" id="{A33F3629-8333-819F-3D1A-D26B5D4B9649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 dirty="0"/>
          </a:p>
        </p:txBody>
      </p:sp>
      <p:pic>
        <p:nvPicPr>
          <p:cNvPr id="8" name="mini_Bitte-Was-Logo-CMYK.png" descr="mini_Bitte-Was-Logo-CMYK.png">
            <a:extLst>
              <a:ext uri="{FF2B5EF4-FFF2-40B4-BE49-F238E27FC236}">
                <a16:creationId xmlns:a16="http://schemas.microsoft.com/office/drawing/2014/main" id="{401AB836-E85D-23BD-E63F-AC33973FED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101138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Präsentation mit Checkliste mit einfarbiger Füllung">
            <a:extLst>
              <a:ext uri="{FF2B5EF4-FFF2-40B4-BE49-F238E27FC236}">
                <a16:creationId xmlns:a16="http://schemas.microsoft.com/office/drawing/2014/main" id="{16B9E875-CDFB-1877-B5A5-FB53A99E9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55834" y="2235363"/>
            <a:ext cx="1646676" cy="1646676"/>
          </a:xfrm>
          <a:prstGeom prst="rect">
            <a:avLst/>
          </a:prstGeom>
        </p:spPr>
      </p:pic>
      <p:pic>
        <p:nvPicPr>
          <p:cNvPr id="7" name="Grafik 6" descr="Kommentar Herz mit einfarbiger Füllung">
            <a:extLst>
              <a:ext uri="{FF2B5EF4-FFF2-40B4-BE49-F238E27FC236}">
                <a16:creationId xmlns:a16="http://schemas.microsoft.com/office/drawing/2014/main" id="{A09BD9B9-1426-F1D1-0D1C-09A297BE22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014248" y="2235363"/>
            <a:ext cx="1646676" cy="1646676"/>
          </a:xfrm>
          <a:prstGeom prst="rect">
            <a:avLst/>
          </a:prstGeom>
        </p:spPr>
      </p:pic>
      <p:pic>
        <p:nvPicPr>
          <p:cNvPr id="9" name="Grafik 8" descr="Handschlag mit einfarbiger Füllung">
            <a:extLst>
              <a:ext uri="{FF2B5EF4-FFF2-40B4-BE49-F238E27FC236}">
                <a16:creationId xmlns:a16="http://schemas.microsoft.com/office/drawing/2014/main" id="{51AE8BC9-A8CE-A67D-E996-94E0FBEBAC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11" name="Grafik 10" descr="Taube mit einfarbiger Füllung">
            <a:extLst>
              <a:ext uri="{FF2B5EF4-FFF2-40B4-BE49-F238E27FC236}">
                <a16:creationId xmlns:a16="http://schemas.microsoft.com/office/drawing/2014/main" id="{829BC3E5-D3E0-9D0C-4B14-91BE997820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7531076" y="2235363"/>
            <a:ext cx="1646676" cy="1646676"/>
          </a:xfrm>
          <a:prstGeom prst="rect">
            <a:avLst/>
          </a:prstGeom>
        </p:spPr>
      </p:pic>
      <p:pic>
        <p:nvPicPr>
          <p:cNvPr id="13" name="Grafik 12" descr="Taub mit einfarbiger Füllung">
            <a:extLst>
              <a:ext uri="{FF2B5EF4-FFF2-40B4-BE49-F238E27FC236}">
                <a16:creationId xmlns:a16="http://schemas.microsoft.com/office/drawing/2014/main" id="{548B2056-7D6A-40EB-48FE-FF3495ED845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2BE64E5-EA35-DF5E-7A1F-63766CFAD48A}"/>
              </a:ext>
            </a:extLst>
          </p:cNvPr>
          <p:cNvSpPr txBox="1"/>
          <p:nvPr/>
        </p:nvSpPr>
        <p:spPr>
          <a:xfrm>
            <a:off x="-12194210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Faktenbasiert</a:t>
            </a:r>
            <a:endParaRPr lang="de-DE" sz="6000" dirty="0"/>
          </a:p>
        </p:txBody>
      </p:sp>
      <p:sp>
        <p:nvSpPr>
          <p:cNvPr id="6" name="Titel 2">
            <a:extLst>
              <a:ext uri="{FF2B5EF4-FFF2-40B4-BE49-F238E27FC236}">
                <a16:creationId xmlns:a16="http://schemas.microsoft.com/office/drawing/2014/main" id="{4DAB306F-3623-E42B-C70E-E72B75444FD3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Formen</a:t>
            </a:r>
          </a:p>
        </p:txBody>
      </p:sp>
      <p:sp>
        <p:nvSpPr>
          <p:cNvPr id="10" name="Textfeld 19">
            <a:extLst>
              <a:ext uri="{FF2B5EF4-FFF2-40B4-BE49-F238E27FC236}">
                <a16:creationId xmlns:a16="http://schemas.microsoft.com/office/drawing/2014/main" id="{8F723B76-64B8-2D46-5743-0315E942BFD5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20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44968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44B3E-DD1A-7B07-01DD-6FC0429BC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 spot">
            <a:extLst>
              <a:ext uri="{FF2B5EF4-FFF2-40B4-BE49-F238E27FC236}">
                <a16:creationId xmlns:a16="http://schemas.microsoft.com/office/drawing/2014/main" id="{20B889D5-3CD2-CEE9-D641-47C7580E515F}"/>
              </a:ext>
            </a:extLst>
          </p:cNvPr>
          <p:cNvSpPr/>
          <p:nvPr/>
        </p:nvSpPr>
        <p:spPr>
          <a:xfrm>
            <a:off x="695325" y="1920955"/>
            <a:ext cx="2294346" cy="2294346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5" name="Grafik 4" descr="Insekt unter Lupe mit einfarbiger Füllung">
            <a:extLst>
              <a:ext uri="{FF2B5EF4-FFF2-40B4-BE49-F238E27FC236}">
                <a16:creationId xmlns:a16="http://schemas.microsoft.com/office/drawing/2014/main" id="{6A1C0E02-B2B6-0DEF-08CB-FB6EC33D9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19160" y="2235363"/>
            <a:ext cx="1646676" cy="1646676"/>
          </a:xfrm>
          <a:prstGeom prst="rect">
            <a:avLst/>
          </a:prstGeom>
        </p:spPr>
      </p:pic>
      <p:pic>
        <p:nvPicPr>
          <p:cNvPr id="9" name="Grafik 8" descr="Grinsendes Gesicht mit einfarbiger Füllung mit Freudentränen mit einfarbiger Füllung">
            <a:extLst>
              <a:ext uri="{FF2B5EF4-FFF2-40B4-BE49-F238E27FC236}">
                <a16:creationId xmlns:a16="http://schemas.microsoft.com/office/drawing/2014/main" id="{E7C7401E-F3B3-E2C1-5B44-2AF6CA84D1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13" name="Grafik 12" descr="3D-Brille mit einfarbiger Füllung">
            <a:extLst>
              <a:ext uri="{FF2B5EF4-FFF2-40B4-BE49-F238E27FC236}">
                <a16:creationId xmlns:a16="http://schemas.microsoft.com/office/drawing/2014/main" id="{2618933E-40C6-5801-B7EB-BA953A990B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14133390-EC95-85E5-A96A-85938DD4543C}"/>
              </a:ext>
            </a:extLst>
          </p:cNvPr>
          <p:cNvSpPr txBox="1"/>
          <p:nvPr/>
        </p:nvSpPr>
        <p:spPr>
          <a:xfrm>
            <a:off x="-12215413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Solidarität</a:t>
            </a:r>
            <a:endParaRPr lang="de-DE" sz="60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CA7B5D0-7B7B-70F8-6302-FF8B488084D2}"/>
              </a:ext>
            </a:extLst>
          </p:cNvPr>
          <p:cNvSpPr txBox="1"/>
          <p:nvPr/>
        </p:nvSpPr>
        <p:spPr>
          <a:xfrm>
            <a:off x="0" y="-4508927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latin typeface="Titillium Web black" panose="00000A00000000000000" pitchFamily="2" charset="0"/>
              </a:rPr>
              <a:t>Formen</a:t>
            </a:r>
            <a:endParaRPr lang="de-DE" sz="1200" dirty="0">
              <a:latin typeface="Titillium Web black" panose="00000A00000000000000" pitchFamily="2" charset="0"/>
            </a:endParaRPr>
          </a:p>
        </p:txBody>
      </p:sp>
      <p:sp>
        <p:nvSpPr>
          <p:cNvPr id="4" name="Titel 2">
            <a:extLst>
              <a:ext uri="{FF2B5EF4-FFF2-40B4-BE49-F238E27FC236}">
                <a16:creationId xmlns:a16="http://schemas.microsoft.com/office/drawing/2014/main" id="{66A5C594-DD71-6FAC-57B2-9C97E2F1924B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Faktenbasiert</a:t>
            </a:r>
          </a:p>
        </p:txBody>
      </p:sp>
      <p:sp>
        <p:nvSpPr>
          <p:cNvPr id="7" name="Textfeld 19">
            <a:extLst>
              <a:ext uri="{FF2B5EF4-FFF2-40B4-BE49-F238E27FC236}">
                <a16:creationId xmlns:a16="http://schemas.microsoft.com/office/drawing/2014/main" id="{9119B0D9-DD0D-8EFC-CD40-464829056035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21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8120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F3EE58-FB8C-B9CD-54FA-586CCF41F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 spot">
            <a:extLst>
              <a:ext uri="{FF2B5EF4-FFF2-40B4-BE49-F238E27FC236}">
                <a16:creationId xmlns:a16="http://schemas.microsoft.com/office/drawing/2014/main" id="{47A8A1DB-B3DF-4EE0-65DF-83AAC0D42DA5}"/>
              </a:ext>
            </a:extLst>
          </p:cNvPr>
          <p:cNvSpPr/>
          <p:nvPr/>
        </p:nvSpPr>
        <p:spPr>
          <a:xfrm>
            <a:off x="4912895" y="1920955"/>
            <a:ext cx="2294346" cy="2294346"/>
          </a:xfrm>
          <a:prstGeom prst="octagon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5" name="Grafik 4" descr="Insekt unter Lupe mit einfarbiger Füllung">
            <a:extLst>
              <a:ext uri="{FF2B5EF4-FFF2-40B4-BE49-F238E27FC236}">
                <a16:creationId xmlns:a16="http://schemas.microsoft.com/office/drawing/2014/main" id="{1A93F508-90C3-6F15-0865-E74B9111E5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55834" y="2235363"/>
            <a:ext cx="1646676" cy="1646676"/>
          </a:xfrm>
          <a:prstGeom prst="rect">
            <a:avLst/>
          </a:prstGeom>
        </p:spPr>
      </p:pic>
      <p:pic>
        <p:nvPicPr>
          <p:cNvPr id="9" name="Grafik 8" descr="Grinsendes Gesicht mit einfarbiger Füllung mit Freudentränen mit einfarbiger Füllung">
            <a:extLst>
              <a:ext uri="{FF2B5EF4-FFF2-40B4-BE49-F238E27FC236}">
                <a16:creationId xmlns:a16="http://schemas.microsoft.com/office/drawing/2014/main" id="{ED6ECE52-BA44-9848-643F-5A7DF1B06B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13" name="Grafik 12" descr="3D-Brille mit einfarbiger Füllung">
            <a:extLst>
              <a:ext uri="{FF2B5EF4-FFF2-40B4-BE49-F238E27FC236}">
                <a16:creationId xmlns:a16="http://schemas.microsoft.com/office/drawing/2014/main" id="{95EDF827-407C-8A84-4305-D97712FCF2E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90C518B-0CFB-F3B9-D1FD-548518B2A7FA}"/>
              </a:ext>
            </a:extLst>
          </p:cNvPr>
          <p:cNvSpPr txBox="1"/>
          <p:nvPr/>
        </p:nvSpPr>
        <p:spPr>
          <a:xfrm>
            <a:off x="12192000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Faktenbasiert</a:t>
            </a:r>
            <a:endParaRPr lang="de-DE" sz="60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53B718E-F740-5A35-829B-6A8DC3C2621E}"/>
              </a:ext>
            </a:extLst>
          </p:cNvPr>
          <p:cNvSpPr txBox="1"/>
          <p:nvPr/>
        </p:nvSpPr>
        <p:spPr>
          <a:xfrm>
            <a:off x="-12215413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Perspektivwechsel</a:t>
            </a:r>
            <a:endParaRPr lang="de-DE" sz="60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1B46B78-1A44-1B14-9AA6-C4E168083701}"/>
              </a:ext>
            </a:extLst>
          </p:cNvPr>
          <p:cNvSpPr txBox="1"/>
          <p:nvPr/>
        </p:nvSpPr>
        <p:spPr>
          <a:xfrm>
            <a:off x="0" y="-4508927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latin typeface="Titillium Web black" panose="00000A00000000000000" pitchFamily="2" charset="0"/>
              </a:rPr>
              <a:t>Formen</a:t>
            </a:r>
            <a:endParaRPr lang="de-DE" sz="1200" dirty="0">
              <a:latin typeface="Titillium Web black" panose="00000A00000000000000" pitchFamily="2" charset="0"/>
            </a:endParaRPr>
          </a:p>
        </p:txBody>
      </p:sp>
      <p:sp>
        <p:nvSpPr>
          <p:cNvPr id="7" name="Titel 2">
            <a:extLst>
              <a:ext uri="{FF2B5EF4-FFF2-40B4-BE49-F238E27FC236}">
                <a16:creationId xmlns:a16="http://schemas.microsoft.com/office/drawing/2014/main" id="{D1205482-493A-BEB8-266D-2E4DE2C70371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Humor/Kreativität</a:t>
            </a:r>
          </a:p>
        </p:txBody>
      </p:sp>
      <p:sp>
        <p:nvSpPr>
          <p:cNvPr id="8" name="Textfeld 19">
            <a:extLst>
              <a:ext uri="{FF2B5EF4-FFF2-40B4-BE49-F238E27FC236}">
                <a16:creationId xmlns:a16="http://schemas.microsoft.com/office/drawing/2014/main" id="{A58F4592-0CD5-BD13-C6DB-5E314591AB97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22</a:t>
            </a:fld>
            <a:endParaRPr lang="de-DE" dirty="0">
              <a:latin typeface="Aptos" panose="020B0004020202020204" pitchFamily="34" charset="0"/>
            </a:endParaRPr>
          </a:p>
        </p:txBody>
      </p:sp>
      <p:pic>
        <p:nvPicPr>
          <p:cNvPr id="11" name="Grafik 10" descr="Insekt unter Lupe mit einfarbiger Füllung">
            <a:extLst>
              <a:ext uri="{FF2B5EF4-FFF2-40B4-BE49-F238E27FC236}">
                <a16:creationId xmlns:a16="http://schemas.microsoft.com/office/drawing/2014/main" id="{F8C5EB49-5A71-9CBE-8172-06431B0D9F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019160" y="2235363"/>
            <a:ext cx="1646676" cy="164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25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4B747-9AE2-556F-55E0-F8EDFCE083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 spot">
            <a:extLst>
              <a:ext uri="{FF2B5EF4-FFF2-40B4-BE49-F238E27FC236}">
                <a16:creationId xmlns:a16="http://schemas.microsoft.com/office/drawing/2014/main" id="{2FDCB67D-6F66-C4C8-62D9-050BD2E5573C}"/>
              </a:ext>
            </a:extLst>
          </p:cNvPr>
          <p:cNvSpPr/>
          <p:nvPr/>
        </p:nvSpPr>
        <p:spPr>
          <a:xfrm>
            <a:off x="9465655" y="1920955"/>
            <a:ext cx="2294346" cy="2294346"/>
          </a:xfrm>
          <a:prstGeom prst="diamond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5" name="Grafik 4" descr="Insekt unter Lupe mit einfarbiger Füllung">
            <a:extLst>
              <a:ext uri="{FF2B5EF4-FFF2-40B4-BE49-F238E27FC236}">
                <a16:creationId xmlns:a16="http://schemas.microsoft.com/office/drawing/2014/main" id="{D0CD0B26-47CF-1214-DBEA-E33A374089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55834" y="2235363"/>
            <a:ext cx="1646676" cy="1646676"/>
          </a:xfrm>
          <a:prstGeom prst="rect">
            <a:avLst/>
          </a:prstGeom>
        </p:spPr>
      </p:pic>
      <p:pic>
        <p:nvPicPr>
          <p:cNvPr id="9" name="Grafik 8" descr="Grinsendes Gesicht mit einfarbiger Füllung mit Freudentränen mit einfarbiger Füllung">
            <a:extLst>
              <a:ext uri="{FF2B5EF4-FFF2-40B4-BE49-F238E27FC236}">
                <a16:creationId xmlns:a16="http://schemas.microsoft.com/office/drawing/2014/main" id="{A259FA0F-B090-FB1F-1023-73ED047607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13" name="Grafik 12" descr="3D-Brille mit einfarbiger Füllung">
            <a:extLst>
              <a:ext uri="{FF2B5EF4-FFF2-40B4-BE49-F238E27FC236}">
                <a16:creationId xmlns:a16="http://schemas.microsoft.com/office/drawing/2014/main" id="{A84CA029-0B52-C5FF-2E7C-4578C489E6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9789490" y="2235363"/>
            <a:ext cx="1646676" cy="1646676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CD3606DA-673C-A0FD-CBB8-F335FC80A26B}"/>
              </a:ext>
            </a:extLst>
          </p:cNvPr>
          <p:cNvSpPr txBox="1"/>
          <p:nvPr/>
        </p:nvSpPr>
        <p:spPr>
          <a:xfrm>
            <a:off x="12573000" y="5039832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b="1" dirty="0"/>
              <a:t>Humor/Kreativität</a:t>
            </a:r>
            <a:endParaRPr lang="de-DE" sz="60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F504F39-E9FE-0B4D-0825-72EB3F03C60D}"/>
              </a:ext>
            </a:extLst>
          </p:cNvPr>
          <p:cNvSpPr txBox="1"/>
          <p:nvPr/>
        </p:nvSpPr>
        <p:spPr>
          <a:xfrm>
            <a:off x="0" y="-4508927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600" dirty="0">
                <a:latin typeface="Titillium Web black" panose="00000A00000000000000" pitchFamily="2" charset="0"/>
              </a:rPr>
              <a:t>Formen</a:t>
            </a:r>
            <a:endParaRPr lang="de-DE" sz="1200" dirty="0">
              <a:latin typeface="Titillium Web black" panose="00000A00000000000000" pitchFamily="2" charset="0"/>
            </a:endParaRPr>
          </a:p>
        </p:txBody>
      </p:sp>
      <p:sp>
        <p:nvSpPr>
          <p:cNvPr id="4" name="Titel 2">
            <a:extLst>
              <a:ext uri="{FF2B5EF4-FFF2-40B4-BE49-F238E27FC236}">
                <a16:creationId xmlns:a16="http://schemas.microsoft.com/office/drawing/2014/main" id="{04CDD090-F397-FA42-28AA-9CB7290BA53E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Perspektivwechsel</a:t>
            </a:r>
          </a:p>
        </p:txBody>
      </p:sp>
      <p:sp>
        <p:nvSpPr>
          <p:cNvPr id="7" name="Textfeld 19">
            <a:extLst>
              <a:ext uri="{FF2B5EF4-FFF2-40B4-BE49-F238E27FC236}">
                <a16:creationId xmlns:a16="http://schemas.microsoft.com/office/drawing/2014/main" id="{E8142D05-AED3-EFA9-0D42-4282CADDE78D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23</a:t>
            </a:fld>
            <a:endParaRPr lang="de-DE" dirty="0">
              <a:latin typeface="Aptos" panose="020B0004020202020204" pitchFamily="34" charset="0"/>
            </a:endParaRPr>
          </a:p>
        </p:txBody>
      </p:sp>
      <p:pic>
        <p:nvPicPr>
          <p:cNvPr id="8" name="Grafik 7" descr="Grinsendes Gesicht mit einfarbiger Füllung mit Freudentränen mit einfarbiger Füllung">
            <a:extLst>
              <a:ext uri="{FF2B5EF4-FFF2-40B4-BE49-F238E27FC236}">
                <a16:creationId xmlns:a16="http://schemas.microsoft.com/office/drawing/2014/main" id="{3165FBA2-EC3E-7C12-963B-A684467D5FB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5272662" y="2235363"/>
            <a:ext cx="1646676" cy="1646676"/>
          </a:xfrm>
          <a:prstGeom prst="rect">
            <a:avLst/>
          </a:prstGeom>
        </p:spPr>
      </p:pic>
      <p:pic>
        <p:nvPicPr>
          <p:cNvPr id="10" name="Grafik 9" descr="Insekt unter Lupe mit einfarbiger Füllung">
            <a:extLst>
              <a:ext uri="{FF2B5EF4-FFF2-40B4-BE49-F238E27FC236}">
                <a16:creationId xmlns:a16="http://schemas.microsoft.com/office/drawing/2014/main" id="{20A4DFD6-6826-4EB9-7D1D-6BDA5615597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019160" y="2235363"/>
            <a:ext cx="1646676" cy="164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37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E250C-7F94-087A-ADD2-CA70D8546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076CED33-1941-E8E7-81FA-6C3F4D81E1A4}"/>
              </a:ext>
            </a:extLst>
          </p:cNvPr>
          <p:cNvSpPr/>
          <p:nvPr/>
        </p:nvSpPr>
        <p:spPr>
          <a:xfrm>
            <a:off x="0" y="3633042"/>
            <a:ext cx="12192000" cy="3224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" name="Titel 2">
            <a:extLst>
              <a:ext uri="{FF2B5EF4-FFF2-40B4-BE49-F238E27FC236}">
                <a16:creationId xmlns:a16="http://schemas.microsoft.com/office/drawing/2014/main" id="{4C89B021-25B4-652A-A90A-3F54C4806E47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Gegenrede Analyse</a:t>
            </a:r>
          </a:p>
        </p:txBody>
      </p:sp>
      <p:sp>
        <p:nvSpPr>
          <p:cNvPr id="6" name="Textfeld 19">
            <a:extLst>
              <a:ext uri="{FF2B5EF4-FFF2-40B4-BE49-F238E27FC236}">
                <a16:creationId xmlns:a16="http://schemas.microsoft.com/office/drawing/2014/main" id="{4B7C9E82-3BE6-D5C6-CB4D-F339E8B8D972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24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392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Schrift, Zahl enthält.&#10;&#10;KI-generierte Inhalte können fehlerhaft sein.">
            <a:extLst>
              <a:ext uri="{FF2B5EF4-FFF2-40B4-BE49-F238E27FC236}">
                <a16:creationId xmlns:a16="http://schemas.microsoft.com/office/drawing/2014/main" id="{DF7FB57B-A363-B4F7-68CD-2757FAFA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4"/>
          <a:stretch>
            <a:fillRect/>
          </a:stretch>
        </p:blipFill>
        <p:spPr>
          <a:xfrm rot="21191796">
            <a:off x="785826" y="736462"/>
            <a:ext cx="10158214" cy="5590842"/>
          </a:xfrm>
          <a:prstGeom prst="trapezoid">
            <a:avLst>
              <a:gd name="adj" fmla="val 2053"/>
            </a:avLst>
          </a:prstGeom>
        </p:spPr>
      </p:pic>
      <p:pic>
        <p:nvPicPr>
          <p:cNvPr id="2" name="Grafik 1" descr="Grafik 1">
            <a:extLst>
              <a:ext uri="{FF2B5EF4-FFF2-40B4-BE49-F238E27FC236}">
                <a16:creationId xmlns:a16="http://schemas.microsoft.com/office/drawing/2014/main" id="{AB21C252-3804-0A7F-EBD1-1EA267B42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5949279"/>
            <a:ext cx="1660214" cy="560323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feld 19">
            <a:extLst>
              <a:ext uri="{FF2B5EF4-FFF2-40B4-BE49-F238E27FC236}">
                <a16:creationId xmlns:a16="http://schemas.microsoft.com/office/drawing/2014/main" id="{215B26BA-7ED4-F42D-25E2-A65006F7E675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25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5151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338BB-C84A-2FA4-5ACB-0B1E014C0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Schrift, Zahl enthält.&#10;&#10;KI-generierte Inhalte können fehlerhaft sein.">
            <a:extLst>
              <a:ext uri="{FF2B5EF4-FFF2-40B4-BE49-F238E27FC236}">
                <a16:creationId xmlns:a16="http://schemas.microsoft.com/office/drawing/2014/main" id="{5401A418-7733-E5D4-0D6D-4C7E5CAD9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147" y="172236"/>
            <a:ext cx="4927853" cy="2812702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1EB0003C-2786-853C-EC8C-06B2105091F7}"/>
              </a:ext>
            </a:extLst>
          </p:cNvPr>
          <p:cNvGrpSpPr/>
          <p:nvPr/>
        </p:nvGrpSpPr>
        <p:grpSpPr>
          <a:xfrm>
            <a:off x="592192" y="4466897"/>
            <a:ext cx="11296650" cy="914400"/>
            <a:chOff x="371475" y="5133540"/>
            <a:chExt cx="11296650" cy="91440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350B1D3E-363C-F04C-F633-12BF1859443F}"/>
                </a:ext>
              </a:extLst>
            </p:cNvPr>
            <p:cNvSpPr/>
            <p:nvPr/>
          </p:nvSpPr>
          <p:spPr>
            <a:xfrm rot="10800000">
              <a:off x="1123948" y="5438340"/>
              <a:ext cx="9829801" cy="36435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38000">
                  <a:srgbClr val="EB8907"/>
                </a:gs>
                <a:gs pos="61000">
                  <a:srgbClr val="FFC000"/>
                </a:gs>
                <a:gs pos="100000">
                  <a:srgbClr val="00B05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9" name="Grafik 8" descr="Teufelsgesicht mit einfarbiger Füllung mit einfarbiger Füllung">
              <a:extLst>
                <a:ext uri="{FF2B5EF4-FFF2-40B4-BE49-F238E27FC236}">
                  <a16:creationId xmlns:a16="http://schemas.microsoft.com/office/drawing/2014/main" id="{A98704B3-3790-952F-B6E1-EE2290A4A8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753725" y="5133540"/>
              <a:ext cx="914400" cy="914400"/>
            </a:xfrm>
            <a:prstGeom prst="rect">
              <a:avLst/>
            </a:prstGeom>
          </p:spPr>
        </p:pic>
        <p:pic>
          <p:nvPicPr>
            <p:cNvPr id="11" name="Grafik 10" descr="Engelsgesicht mit einfarbiger Füllung mit einfarbiger Füllung">
              <a:extLst>
                <a:ext uri="{FF2B5EF4-FFF2-40B4-BE49-F238E27FC236}">
                  <a16:creationId xmlns:a16="http://schemas.microsoft.com/office/drawing/2014/main" id="{88C74764-4031-9366-7525-C5C4ABF14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1475" y="5133540"/>
              <a:ext cx="914400" cy="914400"/>
            </a:xfrm>
            <a:prstGeom prst="rect">
              <a:avLst/>
            </a:prstGeom>
          </p:spPr>
        </p:pic>
      </p:grpSp>
      <p:sp>
        <p:nvSpPr>
          <p:cNvPr id="2" name="Titel 2">
            <a:extLst>
              <a:ext uri="{FF2B5EF4-FFF2-40B4-BE49-F238E27FC236}">
                <a16:creationId xmlns:a16="http://schemas.microsoft.com/office/drawing/2014/main" id="{9AC50851-19E3-021B-FB3C-34608BC66115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9963020" cy="24262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sz="1800" b="0" u="none" dirty="0">
                <a:solidFill>
                  <a:srgbClr val="00677C"/>
                </a:solidFill>
              </a:rPr>
              <a:t>1. Welche Gruppe steht im Fokus?</a:t>
            </a:r>
          </a:p>
          <a:p>
            <a:pPr hangingPunct="1"/>
            <a:endParaRPr lang="de-DE" sz="1800" b="0" u="none" dirty="0">
              <a:solidFill>
                <a:srgbClr val="00677C"/>
              </a:solidFill>
            </a:endParaRPr>
          </a:p>
          <a:p>
            <a:pPr hangingPunct="1"/>
            <a:r>
              <a:rPr lang="de-DE" sz="1800" b="0" u="none" dirty="0">
                <a:solidFill>
                  <a:srgbClr val="00677C"/>
                </a:solidFill>
              </a:rPr>
              <a:t>2. Welche Vorurteile werden transportiert?</a:t>
            </a:r>
          </a:p>
          <a:p>
            <a:pPr hangingPunct="1"/>
            <a:endParaRPr lang="de-DE" sz="1800" b="0" u="none" dirty="0">
              <a:solidFill>
                <a:srgbClr val="00677C"/>
              </a:solidFill>
            </a:endParaRPr>
          </a:p>
          <a:p>
            <a:pPr hangingPunct="1"/>
            <a:r>
              <a:rPr lang="de-DE" sz="1800" b="0" u="none" dirty="0">
                <a:solidFill>
                  <a:srgbClr val="00677C"/>
                </a:solidFill>
              </a:rPr>
              <a:t>3. Wo würden wir den Beitrag im Eisbergmodell einordnen?</a:t>
            </a:r>
          </a:p>
        </p:txBody>
      </p:sp>
      <p:sp>
        <p:nvSpPr>
          <p:cNvPr id="4" name="Textfeld 19">
            <a:extLst>
              <a:ext uri="{FF2B5EF4-FFF2-40B4-BE49-F238E27FC236}">
                <a16:creationId xmlns:a16="http://schemas.microsoft.com/office/drawing/2014/main" id="{7862C309-7C90-1100-D748-0BCAD59E4916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26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882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EA430-A897-3936-4ED1-B0B81E553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3">
            <a:extLst>
              <a:ext uri="{FF2B5EF4-FFF2-40B4-BE49-F238E27FC236}">
                <a16:creationId xmlns:a16="http://schemas.microsoft.com/office/drawing/2014/main" id="{2E67BD97-244B-3DA6-2D9E-A8C53CCE4307}"/>
              </a:ext>
            </a:extLst>
          </p:cNvPr>
          <p:cNvSpPr/>
          <p:nvPr/>
        </p:nvSpPr>
        <p:spPr>
          <a:xfrm>
            <a:off x="4119717" y="927641"/>
            <a:ext cx="3952567" cy="3952567"/>
          </a:xfrm>
          <a:prstGeom prst="ellipse">
            <a:avLst/>
          </a:prstGeom>
          <a:solidFill>
            <a:srgbClr val="FD5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 descr="Chatblase mit einfarbiger Füllung">
            <a:extLst>
              <a:ext uri="{FF2B5EF4-FFF2-40B4-BE49-F238E27FC236}">
                <a16:creationId xmlns:a16="http://schemas.microsoft.com/office/drawing/2014/main" id="{D35525B9-A1E1-2AFD-E9BC-5A92FB28E6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64021" y="1671946"/>
            <a:ext cx="2463958" cy="2463958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53602462-D8BE-F996-51AB-F8DCC09562E1}"/>
              </a:ext>
            </a:extLst>
          </p:cNvPr>
          <p:cNvSpPr txBox="1">
            <a:spLocks/>
          </p:cNvSpPr>
          <p:nvPr/>
        </p:nvSpPr>
        <p:spPr>
          <a:xfrm>
            <a:off x="437617" y="5090168"/>
            <a:ext cx="11316766" cy="534345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algn="ctr" hangingPunct="1"/>
            <a:r>
              <a:rPr lang="de-DE" u="none" dirty="0"/>
              <a:t>Kernbotschaft</a:t>
            </a:r>
          </a:p>
        </p:txBody>
      </p:sp>
      <p:sp>
        <p:nvSpPr>
          <p:cNvPr id="7" name="Textfeld 19">
            <a:extLst>
              <a:ext uri="{FF2B5EF4-FFF2-40B4-BE49-F238E27FC236}">
                <a16:creationId xmlns:a16="http://schemas.microsoft.com/office/drawing/2014/main" id="{8712EAF7-638A-93D6-3FA3-1C4AC3C77EA4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27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09601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E093C-1355-57D2-3B1B-021CD6877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3">
            <a:extLst>
              <a:ext uri="{FF2B5EF4-FFF2-40B4-BE49-F238E27FC236}">
                <a16:creationId xmlns:a16="http://schemas.microsoft.com/office/drawing/2014/main" id="{46302D42-81C8-5AE6-EBFC-463D38AA4E67}"/>
              </a:ext>
            </a:extLst>
          </p:cNvPr>
          <p:cNvSpPr/>
          <p:nvPr/>
        </p:nvSpPr>
        <p:spPr>
          <a:xfrm>
            <a:off x="4119717" y="927641"/>
            <a:ext cx="3952567" cy="3952567"/>
          </a:xfrm>
          <a:prstGeom prst="ellipse">
            <a:avLst/>
          </a:prstGeom>
          <a:solidFill>
            <a:srgbClr val="EC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 descr="Ziel mit einfarbiger Füllung">
            <a:extLst>
              <a:ext uri="{FF2B5EF4-FFF2-40B4-BE49-F238E27FC236}">
                <a16:creationId xmlns:a16="http://schemas.microsoft.com/office/drawing/2014/main" id="{72618D5D-D2FA-DAD3-A5FD-D915951D1F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864019" y="1671945"/>
            <a:ext cx="2463958" cy="2463958"/>
          </a:xfrm>
          <a:prstGeom prst="rect">
            <a:avLst/>
          </a:prstGeom>
        </p:spPr>
      </p:pic>
      <p:sp>
        <p:nvSpPr>
          <p:cNvPr id="6" name="Titel 2">
            <a:extLst>
              <a:ext uri="{FF2B5EF4-FFF2-40B4-BE49-F238E27FC236}">
                <a16:creationId xmlns:a16="http://schemas.microsoft.com/office/drawing/2014/main" id="{B65B8B5B-1F4B-B397-F00C-C70CAD102E96}"/>
              </a:ext>
            </a:extLst>
          </p:cNvPr>
          <p:cNvSpPr txBox="1">
            <a:spLocks/>
          </p:cNvSpPr>
          <p:nvPr/>
        </p:nvSpPr>
        <p:spPr>
          <a:xfrm>
            <a:off x="437617" y="5090168"/>
            <a:ext cx="11316766" cy="534345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algn="ctr" hangingPunct="1"/>
            <a:r>
              <a:rPr lang="de-DE" u="none" dirty="0"/>
              <a:t>Adressatin oder Adressat</a:t>
            </a:r>
          </a:p>
        </p:txBody>
      </p:sp>
      <p:sp>
        <p:nvSpPr>
          <p:cNvPr id="9" name="Textfeld 19">
            <a:extLst>
              <a:ext uri="{FF2B5EF4-FFF2-40B4-BE49-F238E27FC236}">
                <a16:creationId xmlns:a16="http://schemas.microsoft.com/office/drawing/2014/main" id="{DED428F4-B68A-12F4-54DC-FE1A6CA4B2DB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28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492671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D6A83-BA7A-9574-0E54-DC899C170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FBA884D8-482D-54ED-08A3-F72EA630AF83}"/>
              </a:ext>
            </a:extLst>
          </p:cNvPr>
          <p:cNvSpPr/>
          <p:nvPr/>
        </p:nvSpPr>
        <p:spPr>
          <a:xfrm>
            <a:off x="4119717" y="927641"/>
            <a:ext cx="3952567" cy="3952567"/>
          </a:xfrm>
          <a:prstGeom prst="ellipse">
            <a:avLst/>
          </a:prstGeom>
          <a:solidFill>
            <a:srgbClr val="3FC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 descr="Online-Netzwerk mit einfarbiger Füllung">
            <a:extLst>
              <a:ext uri="{FF2B5EF4-FFF2-40B4-BE49-F238E27FC236}">
                <a16:creationId xmlns:a16="http://schemas.microsoft.com/office/drawing/2014/main" id="{860DF8BB-4B65-2FB2-3C1A-F588B21B8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864021" y="1671945"/>
            <a:ext cx="2463958" cy="2463958"/>
          </a:xfrm>
          <a:prstGeom prst="rect">
            <a:avLst/>
          </a:prstGeom>
        </p:spPr>
      </p:pic>
      <p:sp>
        <p:nvSpPr>
          <p:cNvPr id="6" name="Titel 2">
            <a:extLst>
              <a:ext uri="{FF2B5EF4-FFF2-40B4-BE49-F238E27FC236}">
                <a16:creationId xmlns:a16="http://schemas.microsoft.com/office/drawing/2014/main" id="{CBDD25E7-2E48-F052-2024-20562E59D7F5}"/>
              </a:ext>
            </a:extLst>
          </p:cNvPr>
          <p:cNvSpPr txBox="1">
            <a:spLocks/>
          </p:cNvSpPr>
          <p:nvPr/>
        </p:nvSpPr>
        <p:spPr>
          <a:xfrm>
            <a:off x="437617" y="5090168"/>
            <a:ext cx="11316766" cy="534345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algn="ctr" hangingPunct="1"/>
            <a:r>
              <a:rPr lang="de-DE" u="none" dirty="0"/>
              <a:t>Format</a:t>
            </a:r>
          </a:p>
        </p:txBody>
      </p:sp>
      <p:sp>
        <p:nvSpPr>
          <p:cNvPr id="7" name="Textfeld 19">
            <a:extLst>
              <a:ext uri="{FF2B5EF4-FFF2-40B4-BE49-F238E27FC236}">
                <a16:creationId xmlns:a16="http://schemas.microsoft.com/office/drawing/2014/main" id="{5A2AD666-5E9F-340B-6178-1A8CAEC57CB5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29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63703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9E595F82-E1DD-D0C8-9ED7-A22F12685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390" t="-50467" r="-46832" b="-58756"/>
          <a:stretch>
            <a:fillRect/>
          </a:stretch>
        </p:blipFill>
        <p:spPr>
          <a:xfrm>
            <a:off x="-556395" y="-1206711"/>
            <a:ext cx="13061491" cy="870940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0F67715-3138-6943-9F14-CBB463879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390" t="-50467" r="-46832" b="-58756"/>
          <a:stretch>
            <a:fillRect/>
          </a:stretch>
        </p:blipFill>
        <p:spPr>
          <a:xfrm>
            <a:off x="-556395" y="-925701"/>
            <a:ext cx="13061491" cy="870940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6C89ED4F-35DB-E960-6C97-A45A3F0EB485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>
                <a:solidFill>
                  <a:schemeClr val="bg1"/>
                </a:solidFill>
              </a:rPr>
              <a:t>Hatespeech</a:t>
            </a:r>
          </a:p>
        </p:txBody>
      </p:sp>
      <p:sp>
        <p:nvSpPr>
          <p:cNvPr id="3" name="Foliennummer">
            <a:extLst>
              <a:ext uri="{FF2B5EF4-FFF2-40B4-BE49-F238E27FC236}">
                <a16:creationId xmlns:a16="http://schemas.microsoft.com/office/drawing/2014/main" id="{EEA1C51A-C652-2093-3433-AEB730559CBC}"/>
              </a:ext>
            </a:extLst>
          </p:cNvPr>
          <p:cNvSpPr txBox="1">
            <a:spLocks/>
          </p:cNvSpPr>
          <p:nvPr/>
        </p:nvSpPr>
        <p:spPr>
          <a:xfrm>
            <a:off x="11228645" y="6165303"/>
            <a:ext cx="411972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D275B75-4F39-1598-CF00-A5A46017714C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" name="Gerade Verbindung 5">
            <a:extLst>
              <a:ext uri="{FF2B5EF4-FFF2-40B4-BE49-F238E27FC236}">
                <a16:creationId xmlns:a16="http://schemas.microsoft.com/office/drawing/2014/main" id="{0FD3DBEE-E6E7-08E6-9A5B-5E35C41BDDD6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 dirty="0"/>
          </a:p>
        </p:txBody>
      </p:sp>
      <p:pic>
        <p:nvPicPr>
          <p:cNvPr id="8" name="mini_Bitte-Was-Logo-CMYK.png" descr="mini_Bitte-Was-Logo-CMYK.png">
            <a:extLst>
              <a:ext uri="{FF2B5EF4-FFF2-40B4-BE49-F238E27FC236}">
                <a16:creationId xmlns:a16="http://schemas.microsoft.com/office/drawing/2014/main" id="{483B0252-48EE-EA7E-5365-272199E50E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Textfeld 19">
            <a:extLst>
              <a:ext uri="{FF2B5EF4-FFF2-40B4-BE49-F238E27FC236}">
                <a16:creationId xmlns:a16="http://schemas.microsoft.com/office/drawing/2014/main" id="{6A67BA2F-02CA-D07E-5578-F3A505CD564B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solidFill>
                  <a:schemeClr val="bg1"/>
                </a:solidFill>
                <a:latin typeface="Aptos" panose="020B0004020202020204" pitchFamily="34" charset="0"/>
              </a:rPr>
              <a:pPr algn="r"/>
              <a:t>3</a:t>
            </a:fld>
            <a:endParaRPr lang="de-DE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4" name="Gerade Verbindung 13">
            <a:extLst>
              <a:ext uri="{FF2B5EF4-FFF2-40B4-BE49-F238E27FC236}">
                <a16:creationId xmlns:a16="http://schemas.microsoft.com/office/drawing/2014/main" id="{0B5BF097-B417-F791-C6CD-4C7E2526CF0E}"/>
              </a:ext>
            </a:extLst>
          </p:cNvPr>
          <p:cNvSpPr/>
          <p:nvPr/>
        </p:nvSpPr>
        <p:spPr>
          <a:xfrm>
            <a:off x="10568879" y="6653434"/>
            <a:ext cx="1224137" cy="1"/>
          </a:xfrm>
          <a:prstGeom prst="line">
            <a:avLst/>
          </a:prstGeom>
          <a:ln>
            <a:solidFill>
              <a:schemeClr val="bg1"/>
            </a:solidFill>
          </a:ln>
        </p:spPr>
        <p:txBody>
          <a:bodyPr lIns="45719" rIns="45719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61861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502E2-F6A5-9414-C84A-3798379C4C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Schrift, Zahl enthält.&#10;&#10;KI-generierte Inhalte können fehlerhaft sein.">
            <a:extLst>
              <a:ext uri="{FF2B5EF4-FFF2-40B4-BE49-F238E27FC236}">
                <a16:creationId xmlns:a16="http://schemas.microsoft.com/office/drawing/2014/main" id="{103B0139-F71F-16E7-6AF0-F8E273B93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7100">
            <a:off x="13474446" y="197198"/>
            <a:ext cx="4927853" cy="2812702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57EB4F35-3827-F157-E160-0404A303DE2A}"/>
              </a:ext>
            </a:extLst>
          </p:cNvPr>
          <p:cNvGrpSpPr/>
          <p:nvPr/>
        </p:nvGrpSpPr>
        <p:grpSpPr>
          <a:xfrm>
            <a:off x="447675" y="3063743"/>
            <a:ext cx="11296650" cy="914400"/>
            <a:chOff x="371475" y="5133540"/>
            <a:chExt cx="11296650" cy="914400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C1F3A018-6930-D263-407B-890589203971}"/>
                </a:ext>
              </a:extLst>
            </p:cNvPr>
            <p:cNvSpPr/>
            <p:nvPr/>
          </p:nvSpPr>
          <p:spPr>
            <a:xfrm rot="10800000">
              <a:off x="1123948" y="5438340"/>
              <a:ext cx="9829801" cy="364350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38000">
                  <a:srgbClr val="EB8907"/>
                </a:gs>
                <a:gs pos="61000">
                  <a:srgbClr val="FFC000"/>
                </a:gs>
                <a:gs pos="99000">
                  <a:srgbClr val="00B05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9" name="Grafik 8" descr="Teufelsgesicht mit einfarbiger Füllung mit einfarbiger Füllung">
              <a:extLst>
                <a:ext uri="{FF2B5EF4-FFF2-40B4-BE49-F238E27FC236}">
                  <a16:creationId xmlns:a16="http://schemas.microsoft.com/office/drawing/2014/main" id="{1D189869-3149-755D-3484-A15D9952A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753725" y="5133540"/>
              <a:ext cx="914400" cy="914400"/>
            </a:xfrm>
            <a:prstGeom prst="rect">
              <a:avLst/>
            </a:prstGeom>
          </p:spPr>
        </p:pic>
        <p:pic>
          <p:nvPicPr>
            <p:cNvPr id="11" name="Grafik 10" descr="Engelsgesicht mit einfarbiger Füllung mit einfarbiger Füllung">
              <a:extLst>
                <a:ext uri="{FF2B5EF4-FFF2-40B4-BE49-F238E27FC236}">
                  <a16:creationId xmlns:a16="http://schemas.microsoft.com/office/drawing/2014/main" id="{AF22CFD0-E546-6E04-DF68-7D045789F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1475" y="5133540"/>
              <a:ext cx="914400" cy="914400"/>
            </a:xfrm>
            <a:prstGeom prst="rect">
              <a:avLst/>
            </a:prstGeom>
          </p:spPr>
        </p:pic>
      </p:grpSp>
      <p:sp>
        <p:nvSpPr>
          <p:cNvPr id="8" name="Titel 2">
            <a:extLst>
              <a:ext uri="{FF2B5EF4-FFF2-40B4-BE49-F238E27FC236}">
                <a16:creationId xmlns:a16="http://schemas.microsoft.com/office/drawing/2014/main" id="{9DBC6733-B231-33D0-F110-479A25286AB0}"/>
              </a:ext>
            </a:extLst>
          </p:cNvPr>
          <p:cNvSpPr txBox="1">
            <a:spLocks/>
          </p:cNvSpPr>
          <p:nvPr/>
        </p:nvSpPr>
        <p:spPr>
          <a:xfrm>
            <a:off x="620897" y="863532"/>
            <a:ext cx="9963020" cy="1532828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sz="1800" b="0" u="none" dirty="0">
                <a:solidFill>
                  <a:srgbClr val="00677C"/>
                </a:solidFill>
              </a:rPr>
              <a:t>1. Welche Gruppe steht im Fokus?</a:t>
            </a:r>
          </a:p>
          <a:p>
            <a:pPr hangingPunct="1"/>
            <a:endParaRPr lang="de-DE" sz="1800" b="0" u="none" dirty="0">
              <a:solidFill>
                <a:srgbClr val="00677C"/>
              </a:solidFill>
            </a:endParaRPr>
          </a:p>
          <a:p>
            <a:pPr hangingPunct="1"/>
            <a:r>
              <a:rPr lang="de-DE" sz="1800" b="0" u="none" dirty="0">
                <a:solidFill>
                  <a:srgbClr val="00677C"/>
                </a:solidFill>
              </a:rPr>
              <a:t>2. Welche Vorurteile werden transportiert?</a:t>
            </a:r>
          </a:p>
          <a:p>
            <a:pPr hangingPunct="1"/>
            <a:endParaRPr lang="de-DE" sz="1800" b="0" u="none" dirty="0">
              <a:solidFill>
                <a:srgbClr val="00677C"/>
              </a:solidFill>
            </a:endParaRPr>
          </a:p>
          <a:p>
            <a:pPr hangingPunct="1"/>
            <a:r>
              <a:rPr lang="de-DE" sz="1800" b="0" u="none" dirty="0">
                <a:solidFill>
                  <a:srgbClr val="00677C"/>
                </a:solidFill>
              </a:rPr>
              <a:t>3. Wo würden wir den Beitrag im Eisbergmodell einordnen?</a:t>
            </a:r>
          </a:p>
        </p:txBody>
      </p:sp>
      <p:sp>
        <p:nvSpPr>
          <p:cNvPr id="10" name="Titel 2">
            <a:extLst>
              <a:ext uri="{FF2B5EF4-FFF2-40B4-BE49-F238E27FC236}">
                <a16:creationId xmlns:a16="http://schemas.microsoft.com/office/drawing/2014/main" id="{3857DC71-22D7-6C5B-656B-0FA7B950EAA2}"/>
              </a:ext>
            </a:extLst>
          </p:cNvPr>
          <p:cNvSpPr txBox="1">
            <a:spLocks/>
          </p:cNvSpPr>
          <p:nvPr/>
        </p:nvSpPr>
        <p:spPr>
          <a:xfrm>
            <a:off x="620897" y="4174291"/>
            <a:ext cx="9963020" cy="1532828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sz="1800" b="0" u="none" dirty="0">
                <a:solidFill>
                  <a:srgbClr val="00677C"/>
                </a:solidFill>
              </a:rPr>
              <a:t>1. Was ist die Kernbotschaft unserer Reaktion?</a:t>
            </a:r>
          </a:p>
          <a:p>
            <a:pPr hangingPunct="1"/>
            <a:endParaRPr lang="de-DE" sz="1800" b="0" u="none" dirty="0">
              <a:solidFill>
                <a:srgbClr val="00677C"/>
              </a:solidFill>
            </a:endParaRPr>
          </a:p>
          <a:p>
            <a:pPr hangingPunct="1"/>
            <a:r>
              <a:rPr lang="de-DE" sz="1800" b="0" u="none" dirty="0">
                <a:solidFill>
                  <a:srgbClr val="00677C"/>
                </a:solidFill>
              </a:rPr>
              <a:t>2. An wen richten wir uns (Verfasser/-in vs. Mitlesende)?</a:t>
            </a:r>
          </a:p>
          <a:p>
            <a:pPr hangingPunct="1"/>
            <a:endParaRPr lang="de-DE" sz="1800" b="0" u="none" dirty="0">
              <a:solidFill>
                <a:srgbClr val="00677C"/>
              </a:solidFill>
            </a:endParaRPr>
          </a:p>
          <a:p>
            <a:pPr hangingPunct="1"/>
            <a:r>
              <a:rPr lang="de-DE" sz="1800" b="0" u="none" dirty="0">
                <a:solidFill>
                  <a:srgbClr val="00677C"/>
                </a:solidFill>
              </a:rPr>
              <a:t>3. Welches Format (Kommentar, Meme, Post) wäre passend?</a:t>
            </a:r>
          </a:p>
        </p:txBody>
      </p:sp>
      <p:sp>
        <p:nvSpPr>
          <p:cNvPr id="13" name="Textfeld 19">
            <a:extLst>
              <a:ext uri="{FF2B5EF4-FFF2-40B4-BE49-F238E27FC236}">
                <a16:creationId xmlns:a16="http://schemas.microsoft.com/office/drawing/2014/main" id="{EAB28229-F37F-A7E5-638F-751B457A1013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30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630598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E250C-7F94-087A-ADD2-CA70D8546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076CED33-1941-E8E7-81FA-6C3F4D81E1A4}"/>
              </a:ext>
            </a:extLst>
          </p:cNvPr>
          <p:cNvSpPr/>
          <p:nvPr/>
        </p:nvSpPr>
        <p:spPr>
          <a:xfrm>
            <a:off x="0" y="3633042"/>
            <a:ext cx="12192000" cy="3224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" name="Titel 2">
            <a:extLst>
              <a:ext uri="{FF2B5EF4-FFF2-40B4-BE49-F238E27FC236}">
                <a16:creationId xmlns:a16="http://schemas.microsoft.com/office/drawing/2014/main" id="{A17D0323-3C62-9B2C-92A3-C60ACB731DE1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Tipps für die Praxis</a:t>
            </a:r>
          </a:p>
        </p:txBody>
      </p:sp>
      <p:sp>
        <p:nvSpPr>
          <p:cNvPr id="6" name="Textfeld 19">
            <a:extLst>
              <a:ext uri="{FF2B5EF4-FFF2-40B4-BE49-F238E27FC236}">
                <a16:creationId xmlns:a16="http://schemas.microsoft.com/office/drawing/2014/main" id="{FDC02EBF-10E5-7742-C2BD-C3F44FE0CE8E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31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203763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EA430-A897-3936-4ED1-B0B81E5532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3">
            <a:extLst>
              <a:ext uri="{FF2B5EF4-FFF2-40B4-BE49-F238E27FC236}">
                <a16:creationId xmlns:a16="http://schemas.microsoft.com/office/drawing/2014/main" id="{5F9FB882-165F-9881-9625-66BE43B3B90F}"/>
              </a:ext>
            </a:extLst>
          </p:cNvPr>
          <p:cNvSpPr/>
          <p:nvPr/>
        </p:nvSpPr>
        <p:spPr>
          <a:xfrm>
            <a:off x="4119717" y="927641"/>
            <a:ext cx="3952567" cy="3952567"/>
          </a:xfrm>
          <a:prstGeom prst="ellipse">
            <a:avLst/>
          </a:prstGeom>
          <a:solidFill>
            <a:srgbClr val="FD5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 descr="Sperren mit einfarbiger Füllung">
            <a:extLst>
              <a:ext uri="{FF2B5EF4-FFF2-40B4-BE49-F238E27FC236}">
                <a16:creationId xmlns:a16="http://schemas.microsoft.com/office/drawing/2014/main" id="{D35525B9-A1E1-2AFD-E9BC-5A92FB28E6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864021" y="1666078"/>
            <a:ext cx="2463958" cy="2463958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063AE41A-2CD0-7F98-AF66-C68F09CBD273}"/>
              </a:ext>
            </a:extLst>
          </p:cNvPr>
          <p:cNvSpPr txBox="1">
            <a:spLocks/>
          </p:cNvSpPr>
          <p:nvPr/>
        </p:nvSpPr>
        <p:spPr>
          <a:xfrm>
            <a:off x="437617" y="5090168"/>
            <a:ext cx="11316766" cy="534345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algn="ctr" hangingPunct="1"/>
            <a:r>
              <a:rPr lang="de-DE" u="none" dirty="0"/>
              <a:t>Sicherheit</a:t>
            </a:r>
          </a:p>
        </p:txBody>
      </p:sp>
      <p:sp>
        <p:nvSpPr>
          <p:cNvPr id="6" name="Textfeld 19">
            <a:extLst>
              <a:ext uri="{FF2B5EF4-FFF2-40B4-BE49-F238E27FC236}">
                <a16:creationId xmlns:a16="http://schemas.microsoft.com/office/drawing/2014/main" id="{FC08816A-6D35-90CC-B6E1-5AE3BC9FB822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32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539372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E093C-1355-57D2-3B1B-021CD68772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3">
            <a:extLst>
              <a:ext uri="{FF2B5EF4-FFF2-40B4-BE49-F238E27FC236}">
                <a16:creationId xmlns:a16="http://schemas.microsoft.com/office/drawing/2014/main" id="{035652EB-8CCF-0667-7DA3-BFBE0AE09774}"/>
              </a:ext>
            </a:extLst>
          </p:cNvPr>
          <p:cNvSpPr/>
          <p:nvPr/>
        </p:nvSpPr>
        <p:spPr>
          <a:xfrm>
            <a:off x="4119717" y="927641"/>
            <a:ext cx="3952567" cy="3952567"/>
          </a:xfrm>
          <a:prstGeom prst="ellipse">
            <a:avLst/>
          </a:prstGeom>
          <a:solidFill>
            <a:srgbClr val="EC8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 descr="Daumen hoch-Zeichen mit einfarbiger Füllung">
            <a:extLst>
              <a:ext uri="{FF2B5EF4-FFF2-40B4-BE49-F238E27FC236}">
                <a16:creationId xmlns:a16="http://schemas.microsoft.com/office/drawing/2014/main" id="{72618D5D-D2FA-DAD3-A5FD-D915951D1F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864019" y="1642026"/>
            <a:ext cx="2463958" cy="2463958"/>
          </a:xfrm>
          <a:prstGeom prst="rect">
            <a:avLst/>
          </a:prstGeom>
        </p:spPr>
      </p:pic>
      <p:sp>
        <p:nvSpPr>
          <p:cNvPr id="4" name="Titel 2">
            <a:extLst>
              <a:ext uri="{FF2B5EF4-FFF2-40B4-BE49-F238E27FC236}">
                <a16:creationId xmlns:a16="http://schemas.microsoft.com/office/drawing/2014/main" id="{B7BD9E0B-3F36-8346-E543-11EF5621B402}"/>
              </a:ext>
            </a:extLst>
          </p:cNvPr>
          <p:cNvSpPr txBox="1">
            <a:spLocks/>
          </p:cNvSpPr>
          <p:nvPr/>
        </p:nvSpPr>
        <p:spPr>
          <a:xfrm>
            <a:off x="437617" y="5090168"/>
            <a:ext cx="11316766" cy="534345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algn="ctr" hangingPunct="1"/>
            <a:r>
              <a:rPr lang="de-DE" u="none" dirty="0"/>
              <a:t>im Kleinen aktiv sein</a:t>
            </a:r>
          </a:p>
        </p:txBody>
      </p:sp>
      <p:sp>
        <p:nvSpPr>
          <p:cNvPr id="6" name="Textfeld 19">
            <a:extLst>
              <a:ext uri="{FF2B5EF4-FFF2-40B4-BE49-F238E27FC236}">
                <a16:creationId xmlns:a16="http://schemas.microsoft.com/office/drawing/2014/main" id="{71CD5BE0-26EC-85CE-DC14-0AA87DE5DBB5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33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568107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D6A83-BA7A-9574-0E54-DC899C1701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2DF6B93F-3EFE-CD41-8336-7DB203BDD1EA}"/>
              </a:ext>
            </a:extLst>
          </p:cNvPr>
          <p:cNvSpPr/>
          <p:nvPr/>
        </p:nvSpPr>
        <p:spPr>
          <a:xfrm>
            <a:off x="4119717" y="927641"/>
            <a:ext cx="3952567" cy="3952567"/>
          </a:xfrm>
          <a:prstGeom prst="ellipse">
            <a:avLst/>
          </a:prstGeom>
          <a:solidFill>
            <a:srgbClr val="3FC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" name="Grafik 7" descr="Receiver mit einfarbiger Füllung">
            <a:extLst>
              <a:ext uri="{FF2B5EF4-FFF2-40B4-BE49-F238E27FC236}">
                <a16:creationId xmlns:a16="http://schemas.microsoft.com/office/drawing/2014/main" id="{860DF8BB-4B65-2FB2-3C1A-F588B21B8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864021" y="1666078"/>
            <a:ext cx="2463958" cy="2463958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7D738B6A-7663-9DB6-C4D1-3892CCD41CB3}"/>
              </a:ext>
            </a:extLst>
          </p:cNvPr>
          <p:cNvSpPr txBox="1">
            <a:spLocks/>
          </p:cNvSpPr>
          <p:nvPr/>
        </p:nvSpPr>
        <p:spPr>
          <a:xfrm>
            <a:off x="437617" y="5090168"/>
            <a:ext cx="11316766" cy="534345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algn="ctr" hangingPunct="1"/>
            <a:r>
              <a:rPr lang="de-DE" u="none" dirty="0"/>
              <a:t>Hilfe holen</a:t>
            </a:r>
          </a:p>
        </p:txBody>
      </p:sp>
      <p:sp>
        <p:nvSpPr>
          <p:cNvPr id="6" name="Textfeld 19">
            <a:extLst>
              <a:ext uri="{FF2B5EF4-FFF2-40B4-BE49-F238E27FC236}">
                <a16:creationId xmlns:a16="http://schemas.microsoft.com/office/drawing/2014/main" id="{1C4BE2D2-EB20-F8F4-F2E6-12C6E7D6910D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34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31475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78759-2408-274C-0E37-A1CFF9AD3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9CCEC70-A013-A621-D51E-36D43D325144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Abschluss</a:t>
            </a:r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55A7E026-3B35-CC73-C155-11C386560589}"/>
              </a:ext>
            </a:extLst>
          </p:cNvPr>
          <p:cNvSpPr txBox="1">
            <a:spLocks/>
          </p:cNvSpPr>
          <p:nvPr/>
        </p:nvSpPr>
        <p:spPr>
          <a:xfrm>
            <a:off x="1132836" y="1764359"/>
            <a:ext cx="8299315" cy="1066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0" tIns="0" rIns="0" bIns="0" numCol="1">
            <a:normAutofit fontScale="92500" lnSpcReduction="20000"/>
          </a:bodyPr>
          <a:lstStyle>
            <a:lvl1pPr marL="342900" marR="0" indent="-34290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ct val="100000"/>
              <a:buFontTx/>
              <a:buChar char="▪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indent="176212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indent="360363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indent="534987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indent="720725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5603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30175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34747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9319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 dirty="0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Was nehme ich für mich mit?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 dirty="0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Was fand ich besonders interessant oder berührend?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 dirty="0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Was wünsche ich mir für die Zukunft?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de-DE" sz="1800" spc="-27" dirty="0">
              <a:solidFill>
                <a:srgbClr val="00677C"/>
              </a:solidFill>
              <a:latin typeface="Rockwell" panose="02060603020205020403" pitchFamily="18" charset="77"/>
              <a:ea typeface="Roboto Slab Medium" pitchFamily="2" charset="0"/>
              <a:cs typeface="Arial Nova Bold"/>
              <a:sym typeface="Arial Nova Bold"/>
            </a:endParaRPr>
          </a:p>
        </p:txBody>
      </p:sp>
      <p:pic>
        <p:nvPicPr>
          <p:cNvPr id="8" name="Grafik 7" descr="Abzeichen Tick1 mit einfarbiger Füllung">
            <a:extLst>
              <a:ext uri="{FF2B5EF4-FFF2-40B4-BE49-F238E27FC236}">
                <a16:creationId xmlns:a16="http://schemas.microsoft.com/office/drawing/2014/main" id="{1FE8B3A3-7E39-4C3E-5A5A-90283D383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290" y="1725653"/>
            <a:ext cx="360000" cy="360000"/>
          </a:xfrm>
          <a:prstGeom prst="rect">
            <a:avLst/>
          </a:prstGeom>
        </p:spPr>
      </p:pic>
      <p:pic>
        <p:nvPicPr>
          <p:cNvPr id="10" name="Grafik 9" descr="Abzeichen Tick1 mit einfarbiger Füllung">
            <a:extLst>
              <a:ext uri="{FF2B5EF4-FFF2-40B4-BE49-F238E27FC236}">
                <a16:creationId xmlns:a16="http://schemas.microsoft.com/office/drawing/2014/main" id="{E1F21E5F-1236-775A-E86E-A74060B3D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290" y="2074309"/>
            <a:ext cx="360000" cy="360000"/>
          </a:xfrm>
          <a:prstGeom prst="rect">
            <a:avLst/>
          </a:prstGeom>
        </p:spPr>
      </p:pic>
      <p:sp>
        <p:nvSpPr>
          <p:cNvPr id="11" name="Textfeld 19">
            <a:extLst>
              <a:ext uri="{FF2B5EF4-FFF2-40B4-BE49-F238E27FC236}">
                <a16:creationId xmlns:a16="http://schemas.microsoft.com/office/drawing/2014/main" id="{D5350AB8-09E3-8BAD-B159-C32C8F96B483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35</a:t>
            </a:fld>
            <a:endParaRPr lang="de-DE" dirty="0">
              <a:latin typeface="Aptos" panose="020B0004020202020204" pitchFamily="34" charset="0"/>
            </a:endParaRPr>
          </a:p>
        </p:txBody>
      </p:sp>
      <p:pic>
        <p:nvPicPr>
          <p:cNvPr id="12" name="Grafik 11" descr="Abzeichen Tick1 mit einfarbiger Füllung">
            <a:extLst>
              <a:ext uri="{FF2B5EF4-FFF2-40B4-BE49-F238E27FC236}">
                <a16:creationId xmlns:a16="http://schemas.microsoft.com/office/drawing/2014/main" id="{A3261DA6-B339-FE82-2E4B-5B1C5D55FE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536" y="241666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62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9E595F82-E1DD-D0C8-9ED7-A22F126851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009" t="-46991" r="-9909" b="-25963"/>
          <a:stretch>
            <a:fillRect/>
          </a:stretch>
        </p:blipFill>
        <p:spPr>
          <a:xfrm>
            <a:off x="-556395" y="-1206711"/>
            <a:ext cx="13061491" cy="870940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D95057D2-CD79-E615-03E1-7BE06D896609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>
                <a:solidFill>
                  <a:schemeClr val="bg1"/>
                </a:solidFill>
              </a:rPr>
              <a:t>Fake News</a:t>
            </a:r>
          </a:p>
        </p:txBody>
      </p:sp>
      <p:sp>
        <p:nvSpPr>
          <p:cNvPr id="3" name="Foliennummer">
            <a:extLst>
              <a:ext uri="{FF2B5EF4-FFF2-40B4-BE49-F238E27FC236}">
                <a16:creationId xmlns:a16="http://schemas.microsoft.com/office/drawing/2014/main" id="{A64CDEB4-B460-B0A6-CFE6-CE5BDBEB7ABB}"/>
              </a:ext>
            </a:extLst>
          </p:cNvPr>
          <p:cNvSpPr txBox="1">
            <a:spLocks/>
          </p:cNvSpPr>
          <p:nvPr/>
        </p:nvSpPr>
        <p:spPr>
          <a:xfrm>
            <a:off x="11228645" y="6165303"/>
            <a:ext cx="411972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978A055-D4ED-B0CE-FD60-992E7C479C01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" name="Gerade Verbindung 5">
            <a:extLst>
              <a:ext uri="{FF2B5EF4-FFF2-40B4-BE49-F238E27FC236}">
                <a16:creationId xmlns:a16="http://schemas.microsoft.com/office/drawing/2014/main" id="{EFE168D7-BE39-C272-3578-A742E2EBFCB5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 dirty="0"/>
          </a:p>
        </p:txBody>
      </p:sp>
      <p:pic>
        <p:nvPicPr>
          <p:cNvPr id="8" name="mini_Bitte-Was-Logo-CMYK.png" descr="mini_Bitte-Was-Logo-CMYK.png">
            <a:extLst>
              <a:ext uri="{FF2B5EF4-FFF2-40B4-BE49-F238E27FC236}">
                <a16:creationId xmlns:a16="http://schemas.microsoft.com/office/drawing/2014/main" id="{03C04739-1072-259C-40BE-792CA88D2E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feld 19">
            <a:extLst>
              <a:ext uri="{FF2B5EF4-FFF2-40B4-BE49-F238E27FC236}">
                <a16:creationId xmlns:a16="http://schemas.microsoft.com/office/drawing/2014/main" id="{80D409C8-303B-5468-A73A-CCFD25A0FCFD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solidFill>
                  <a:schemeClr val="bg1"/>
                </a:solidFill>
                <a:latin typeface="Aptos" panose="020B0004020202020204" pitchFamily="34" charset="0"/>
              </a:rPr>
              <a:pPr algn="r"/>
              <a:t>4</a:t>
            </a:fld>
            <a:endParaRPr lang="de-DE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2" name="Gerade Verbindung 11">
            <a:extLst>
              <a:ext uri="{FF2B5EF4-FFF2-40B4-BE49-F238E27FC236}">
                <a16:creationId xmlns:a16="http://schemas.microsoft.com/office/drawing/2014/main" id="{42278EB5-7D91-09DB-6659-88D9DC6747B4}"/>
              </a:ext>
            </a:extLst>
          </p:cNvPr>
          <p:cNvSpPr/>
          <p:nvPr/>
        </p:nvSpPr>
        <p:spPr>
          <a:xfrm>
            <a:off x="10568879" y="6653434"/>
            <a:ext cx="1224137" cy="1"/>
          </a:xfrm>
          <a:prstGeom prst="line">
            <a:avLst/>
          </a:prstGeom>
          <a:ln>
            <a:solidFill>
              <a:schemeClr val="bg1"/>
            </a:solidFill>
          </a:ln>
        </p:spPr>
        <p:txBody>
          <a:bodyPr lIns="45719" rIns="45719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63236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94BDC-084C-CC26-B4C9-F6820E2BA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56B5C1C2-6407-E594-C9E9-C39E12430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" t="-13453" r="-2386" b="-8195"/>
          <a:stretch>
            <a:fillRect/>
          </a:stretch>
        </p:blipFill>
        <p:spPr>
          <a:xfrm>
            <a:off x="-556395" y="-1217221"/>
            <a:ext cx="13061491" cy="870940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2" name="Foliennummer">
            <a:extLst>
              <a:ext uri="{FF2B5EF4-FFF2-40B4-BE49-F238E27FC236}">
                <a16:creationId xmlns:a16="http://schemas.microsoft.com/office/drawing/2014/main" id="{7271024A-97EF-0B60-E816-7B4230675623}"/>
              </a:ext>
            </a:extLst>
          </p:cNvPr>
          <p:cNvSpPr txBox="1">
            <a:spLocks/>
          </p:cNvSpPr>
          <p:nvPr/>
        </p:nvSpPr>
        <p:spPr>
          <a:xfrm>
            <a:off x="11228645" y="6165303"/>
            <a:ext cx="411972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4" name="Rechteck 4">
            <a:extLst>
              <a:ext uri="{FF2B5EF4-FFF2-40B4-BE49-F238E27FC236}">
                <a16:creationId xmlns:a16="http://schemas.microsoft.com/office/drawing/2014/main" id="{62FDED58-9BC9-5FD5-BB6E-95E199CAC3DF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5" name="Gerade Verbindung 5">
            <a:extLst>
              <a:ext uri="{FF2B5EF4-FFF2-40B4-BE49-F238E27FC236}">
                <a16:creationId xmlns:a16="http://schemas.microsoft.com/office/drawing/2014/main" id="{89714051-DBD1-0E9D-9F16-302A6C4C70C8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 dirty="0"/>
          </a:p>
        </p:txBody>
      </p:sp>
      <p:pic>
        <p:nvPicPr>
          <p:cNvPr id="6" name="mini_Bitte-Was-Logo-CMYK.png" descr="mini_Bitte-Was-Logo-CMYK.png">
            <a:extLst>
              <a:ext uri="{FF2B5EF4-FFF2-40B4-BE49-F238E27FC236}">
                <a16:creationId xmlns:a16="http://schemas.microsoft.com/office/drawing/2014/main" id="{87C095B1-CB68-85CC-E66A-66CD02417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itel 2">
            <a:extLst>
              <a:ext uri="{FF2B5EF4-FFF2-40B4-BE49-F238E27FC236}">
                <a16:creationId xmlns:a16="http://schemas.microsoft.com/office/drawing/2014/main" id="{2407779E-1D7F-1FC4-AA26-E15A01893102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>
                <a:solidFill>
                  <a:schemeClr val="bg1"/>
                </a:solidFill>
              </a:rPr>
              <a:t>Gegenrede</a:t>
            </a:r>
          </a:p>
        </p:txBody>
      </p:sp>
      <p:sp>
        <p:nvSpPr>
          <p:cNvPr id="13" name="Textfeld 19">
            <a:extLst>
              <a:ext uri="{FF2B5EF4-FFF2-40B4-BE49-F238E27FC236}">
                <a16:creationId xmlns:a16="http://schemas.microsoft.com/office/drawing/2014/main" id="{4EB70ED6-6B83-E289-4CE0-3E8EA2DDA5CC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solidFill>
                  <a:schemeClr val="bg1"/>
                </a:solidFill>
                <a:latin typeface="Aptos" panose="020B0004020202020204" pitchFamily="34" charset="0"/>
              </a:rPr>
              <a:pPr algn="r"/>
              <a:t>5</a:t>
            </a:fld>
            <a:endParaRPr lang="de-DE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4" name="Gerade Verbindung 13">
            <a:extLst>
              <a:ext uri="{FF2B5EF4-FFF2-40B4-BE49-F238E27FC236}">
                <a16:creationId xmlns:a16="http://schemas.microsoft.com/office/drawing/2014/main" id="{CBCF93B1-8B63-8452-964E-158A8840B60A}"/>
              </a:ext>
            </a:extLst>
          </p:cNvPr>
          <p:cNvSpPr/>
          <p:nvPr/>
        </p:nvSpPr>
        <p:spPr>
          <a:xfrm>
            <a:off x="10568879" y="6653434"/>
            <a:ext cx="1224137" cy="1"/>
          </a:xfrm>
          <a:prstGeom prst="line">
            <a:avLst/>
          </a:prstGeom>
          <a:ln>
            <a:solidFill>
              <a:schemeClr val="bg1"/>
            </a:solidFill>
          </a:ln>
        </p:spPr>
        <p:txBody>
          <a:bodyPr lIns="45719" rIns="45719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09453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9CCFFD7-BA0F-A2DF-93FD-95830A1A3955}"/>
              </a:ext>
            </a:extLst>
          </p:cNvPr>
          <p:cNvSpPr txBox="1">
            <a:spLocks/>
          </p:cNvSpPr>
          <p:nvPr/>
        </p:nvSpPr>
        <p:spPr>
          <a:xfrm>
            <a:off x="1187526" y="2368296"/>
            <a:ext cx="9816948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algn="ctr" hangingPunct="1"/>
            <a:r>
              <a:rPr lang="de-DE" u="none" dirty="0"/>
              <a:t>Welche Begriffe, Ideen oder Bilder</a:t>
            </a:r>
          </a:p>
          <a:p>
            <a:pPr algn="ctr" hangingPunct="1"/>
            <a:r>
              <a:rPr lang="de-DE" u="none" dirty="0"/>
              <a:t>kommen euch in den Kopf, </a:t>
            </a:r>
          </a:p>
          <a:p>
            <a:pPr algn="ctr" hangingPunct="1"/>
            <a:r>
              <a:rPr lang="de-DE" u="none" dirty="0"/>
              <a:t>wenn ihr das Wort „Gegenrede“ hört?</a:t>
            </a:r>
          </a:p>
        </p:txBody>
      </p:sp>
      <p:sp>
        <p:nvSpPr>
          <p:cNvPr id="4" name="Textfeld 19">
            <a:extLst>
              <a:ext uri="{FF2B5EF4-FFF2-40B4-BE49-F238E27FC236}">
                <a16:creationId xmlns:a16="http://schemas.microsoft.com/office/drawing/2014/main" id="{D98B7B9A-F04E-0982-E49A-3FD5206C858C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6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474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C94BDC-084C-CC26-B4C9-F6820E2BAF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Hand, die ein blaues Telefon hält">
            <a:extLst>
              <a:ext uri="{FF2B5EF4-FFF2-40B4-BE49-F238E27FC236}">
                <a16:creationId xmlns:a16="http://schemas.microsoft.com/office/drawing/2014/main" id="{56B5C1C2-6407-E594-C9E9-C39E12430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" r="10"/>
          <a:stretch/>
        </p:blipFill>
        <p:spPr>
          <a:xfrm>
            <a:off x="-869491" y="-147145"/>
            <a:ext cx="13061491" cy="8709402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FFFFD5E2-C3C0-DD8A-9C97-508EB996E591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Gegenrede!</a:t>
            </a:r>
          </a:p>
        </p:txBody>
      </p:sp>
      <p:pic>
        <p:nvPicPr>
          <p:cNvPr id="3" name="Grafik 1" descr="Grafik 1">
            <a:extLst>
              <a:ext uri="{FF2B5EF4-FFF2-40B4-BE49-F238E27FC236}">
                <a16:creationId xmlns:a16="http://schemas.microsoft.com/office/drawing/2014/main" id="{41529FF7-D054-CDFF-AC2E-03C4CA5BAD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5949279"/>
            <a:ext cx="1660214" cy="56032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hteck 4">
            <a:extLst>
              <a:ext uri="{FF2B5EF4-FFF2-40B4-BE49-F238E27FC236}">
                <a16:creationId xmlns:a16="http://schemas.microsoft.com/office/drawing/2014/main" id="{3876480E-416C-AD3E-5D73-9BD85861C22B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9A2CF305-74F2-E20C-A8E3-7307468E2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oliennummer">
            <a:extLst>
              <a:ext uri="{FF2B5EF4-FFF2-40B4-BE49-F238E27FC236}">
                <a16:creationId xmlns:a16="http://schemas.microsoft.com/office/drawing/2014/main" id="{40B3E008-9A08-8DD0-868A-E564E7FD5762}"/>
              </a:ext>
            </a:extLst>
          </p:cNvPr>
          <p:cNvSpPr txBox="1">
            <a:spLocks/>
          </p:cNvSpPr>
          <p:nvPr/>
        </p:nvSpPr>
        <p:spPr>
          <a:xfrm>
            <a:off x="11228645" y="6165303"/>
            <a:ext cx="411972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9" name="Gerade Verbindung 8">
            <a:extLst>
              <a:ext uri="{FF2B5EF4-FFF2-40B4-BE49-F238E27FC236}">
                <a16:creationId xmlns:a16="http://schemas.microsoft.com/office/drawing/2014/main" id="{D09E7275-FE49-4E7E-9511-1DF1808A1FED}"/>
              </a:ext>
            </a:extLst>
          </p:cNvPr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85220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2">
            <a:extLst>
              <a:ext uri="{FF2B5EF4-FFF2-40B4-BE49-F238E27FC236}">
                <a16:creationId xmlns:a16="http://schemas.microsoft.com/office/drawing/2014/main" id="{20AFC977-B6DA-CEA2-5A38-486221950AA2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Aktive, respektvolle Reaktion </a:t>
            </a:r>
            <a:br>
              <a:rPr lang="de-DE" u="none" dirty="0"/>
            </a:br>
            <a:r>
              <a:rPr lang="de-DE" u="none" dirty="0"/>
              <a:t>auf abwertende, diskriminierende </a:t>
            </a:r>
            <a:br>
              <a:rPr lang="de-DE" u="none" dirty="0"/>
            </a:br>
            <a:r>
              <a:rPr lang="de-DE" u="none" dirty="0"/>
              <a:t>oder falsche Aussagen.</a:t>
            </a:r>
          </a:p>
        </p:txBody>
      </p:sp>
      <p:sp>
        <p:nvSpPr>
          <p:cNvPr id="8" name="Textfeld 19">
            <a:extLst>
              <a:ext uri="{FF2B5EF4-FFF2-40B4-BE49-F238E27FC236}">
                <a16:creationId xmlns:a16="http://schemas.microsoft.com/office/drawing/2014/main" id="{1011F760-3C2E-AACE-4636-A4C3FD227A34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8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6803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483C9-7656-8FE9-ECCB-76B0B36B3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B69F6F2C-9123-C38B-F36A-62C7A475FDE6}"/>
              </a:ext>
            </a:extLst>
          </p:cNvPr>
          <p:cNvSpPr/>
          <p:nvPr/>
        </p:nvSpPr>
        <p:spPr>
          <a:xfrm>
            <a:off x="695325" y="3800475"/>
            <a:ext cx="1428750" cy="1428750"/>
          </a:xfrm>
          <a:prstGeom prst="ellipse">
            <a:avLst/>
          </a:prstGeom>
          <a:solidFill>
            <a:srgbClr val="DDD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6" name="Grafik 5" descr="Radioaktiv mit einfarbiger Füllung">
            <a:extLst>
              <a:ext uri="{FF2B5EF4-FFF2-40B4-BE49-F238E27FC236}">
                <a16:creationId xmlns:a16="http://schemas.microsoft.com/office/drawing/2014/main" id="{B910424D-4EC4-CD6E-D14A-A9C5B66D1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500" y="4057650"/>
            <a:ext cx="914400" cy="914400"/>
          </a:xfrm>
          <a:prstGeom prst="rect">
            <a:avLst/>
          </a:prstGeom>
        </p:spPr>
      </p:pic>
      <p:pic>
        <p:nvPicPr>
          <p:cNvPr id="7" name="Grafik 6" descr="Küssendes Gesicht mit einfarbiger Füllung mit einfarbiger Füllung">
            <a:extLst>
              <a:ext uri="{FF2B5EF4-FFF2-40B4-BE49-F238E27FC236}">
                <a16:creationId xmlns:a16="http://schemas.microsoft.com/office/drawing/2014/main" id="{BA8ACDBE-D9B8-6801-1AEA-EBDCC249D5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524250" y="4981575"/>
            <a:ext cx="914400" cy="914400"/>
          </a:xfrm>
          <a:prstGeom prst="rect">
            <a:avLst/>
          </a:prstGeom>
        </p:spPr>
      </p:pic>
      <p:pic>
        <p:nvPicPr>
          <p:cNvPr id="9" name="Grafik 8" descr="Verärgertes Gesicht mit einfarbiger Füllung mit einfarbiger Füllung">
            <a:extLst>
              <a:ext uri="{FF2B5EF4-FFF2-40B4-BE49-F238E27FC236}">
                <a16:creationId xmlns:a16="http://schemas.microsoft.com/office/drawing/2014/main" id="{D6DF8D17-5524-3441-3274-66D1FDF92D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562850" y="4981575"/>
            <a:ext cx="914400" cy="914400"/>
          </a:xfrm>
          <a:prstGeom prst="rect">
            <a:avLst/>
          </a:prstGeom>
        </p:spPr>
      </p:pic>
      <p:pic>
        <p:nvPicPr>
          <p:cNvPr id="10" name="Grafik 9" descr="Gehirn mit einfarbiger Füllung">
            <a:extLst>
              <a:ext uri="{FF2B5EF4-FFF2-40B4-BE49-F238E27FC236}">
                <a16:creationId xmlns:a16="http://schemas.microsoft.com/office/drawing/2014/main" id="{AC225B15-E256-52BA-4AAA-437DA0D178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743950" y="4981575"/>
            <a:ext cx="914400" cy="914400"/>
          </a:xfrm>
          <a:prstGeom prst="rect">
            <a:avLst/>
          </a:prstGeom>
        </p:spPr>
      </p:pic>
      <p:sp>
        <p:nvSpPr>
          <p:cNvPr id="5" name="Titel 2">
            <a:extLst>
              <a:ext uri="{FF2B5EF4-FFF2-40B4-BE49-F238E27FC236}">
                <a16:creationId xmlns:a16="http://schemas.microsoft.com/office/drawing/2014/main" id="{4B5F0B07-58FE-A3A1-9083-742D03E18544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2121407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Aktive</a:t>
            </a:r>
            <a:r>
              <a:rPr lang="de-DE" b="0" u="none" dirty="0"/>
              <a:t>, respektvolle Reaktion </a:t>
            </a:r>
            <a:br>
              <a:rPr lang="de-DE" b="0" u="none" dirty="0"/>
            </a:br>
            <a:r>
              <a:rPr lang="de-DE" b="0" u="none" dirty="0"/>
              <a:t>auf abwertende, diskriminierende </a:t>
            </a:r>
            <a:br>
              <a:rPr lang="de-DE" b="0" u="none" dirty="0"/>
            </a:br>
            <a:r>
              <a:rPr lang="de-DE" b="0" u="none" dirty="0"/>
              <a:t>oder falsche Aussagen.</a:t>
            </a:r>
          </a:p>
        </p:txBody>
      </p:sp>
      <p:sp>
        <p:nvSpPr>
          <p:cNvPr id="8" name="Textfeld 19">
            <a:extLst>
              <a:ext uri="{FF2B5EF4-FFF2-40B4-BE49-F238E27FC236}">
                <a16:creationId xmlns:a16="http://schemas.microsoft.com/office/drawing/2014/main" id="{FFD059CE-7B91-CB6C-8131-C2E11062D9B4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9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070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Wor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MAS_ESF_PowerPoint">
  <a:themeElements>
    <a:clrScheme name="BMAS_ESF_PowerPoin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BMAS_ESF_PowerPoint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BMAS_ESF_PowerPo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MAS_ESF_PowerPoint">
  <a:themeElements>
    <a:clrScheme name="BMAS_ESF_PowerPoin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BMAS_ESF_PowerPoint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BMAS_ESF_PowerPo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5466D00B1E0A44C9E9B5D421CA7FF9F" ma:contentTypeVersion="20" ma:contentTypeDescription="Ein neues Dokument erstellen." ma:contentTypeScope="" ma:versionID="5a69a01682e839749c31abb4e06d5af6">
  <xsd:schema xmlns:xsd="http://www.w3.org/2001/XMLSchema" xmlns:xs="http://www.w3.org/2001/XMLSchema" xmlns:p="http://schemas.microsoft.com/office/2006/metadata/properties" xmlns:ns2="6ab7814e-fee3-4951-8029-427ff21e4446" xmlns:ns3="3a16bf44-68da-47f6-baee-d87058f6986a" targetNamespace="http://schemas.microsoft.com/office/2006/metadata/properties" ma:root="true" ma:fieldsID="91d7a7bebbf3801014d1662f45423f67" ns2:_="" ns3:_="">
    <xsd:import namespace="6ab7814e-fee3-4951-8029-427ff21e4446"/>
    <xsd:import namespace="3a16bf44-68da-47f6-baee-d87058f698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b7814e-fee3-4951-8029-427ff21e44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tatus Unterschrift" ma:internalName="Status_x0020_Unterschrift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ee742308-cb55-41f3-ae3d-2ef31cdb543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16bf44-68da-47f6-baee-d87058f6986a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b9fe78-961a-4414-987a-7b8220aae07b}" ma:internalName="TaxCatchAll" ma:showField="CatchAllData" ma:web="3a16bf44-68da-47f6-baee-d87058f698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6ab7814e-fee3-4951-8029-427ff21e4446" xsi:nil="true"/>
    <lcf76f155ced4ddcb4097134ff3c332f xmlns="6ab7814e-fee3-4951-8029-427ff21e4446">
      <Terms xmlns="http://schemas.microsoft.com/office/infopath/2007/PartnerControls"/>
    </lcf76f155ced4ddcb4097134ff3c332f>
    <TaxCatchAll xmlns="3a16bf44-68da-47f6-baee-d87058f6986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CFA1B6-D757-4AE8-B3BC-F0F7EB188953}">
  <ds:schemaRefs>
    <ds:schemaRef ds:uri="3a16bf44-68da-47f6-baee-d87058f6986a"/>
    <ds:schemaRef ds:uri="6ab7814e-fee3-4951-8029-427ff21e444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D79B87A-0F7C-41DA-8DBC-A3AD53A6A1D0}">
  <ds:schemaRefs>
    <ds:schemaRef ds:uri="3a16bf44-68da-47f6-baee-d87058f6986a"/>
    <ds:schemaRef ds:uri="6ab7814e-fee3-4951-8029-427ff21e4446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CC5AEC0-D768-442A-AA56-1B3147B0B45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</Words>
  <Application>Microsoft Office PowerPoint</Application>
  <PresentationFormat>Breitbild</PresentationFormat>
  <Paragraphs>159</Paragraphs>
  <Slides>35</Slides>
  <Notes>24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35</vt:i4>
      </vt:variant>
    </vt:vector>
  </HeadingPairs>
  <TitlesOfParts>
    <vt:vector size="46" baseType="lpstr">
      <vt:lpstr>Aptos</vt:lpstr>
      <vt:lpstr>Arial</vt:lpstr>
      <vt:lpstr>Calibri</vt:lpstr>
      <vt:lpstr>Roboto Light</vt:lpstr>
      <vt:lpstr>Roboto Slab Light</vt:lpstr>
      <vt:lpstr>Roboto Slab Regular Bold</vt:lpstr>
      <vt:lpstr>Rockwell</vt:lpstr>
      <vt:lpstr>Symbol</vt:lpstr>
      <vt:lpstr>Titillium Web</vt:lpstr>
      <vt:lpstr>Titillium Web black</vt:lpstr>
      <vt:lpstr>BMAS_ESF_PowerPoint</vt:lpstr>
      <vt:lpstr>Da.Gegen.Rede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Klein, Angela</cp:lastModifiedBy>
  <cp:revision>1</cp:revision>
  <dcterms:modified xsi:type="dcterms:W3CDTF">2026-02-06T14:03:50Z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0x010100A5466D00B1E0A44C9E9B5D421CA7FF9F</vt:lpwstr>
  </property>
  <property fmtid="{D5CDD505-2E9C-101B-9397-08002B2CF9AE}" pid="3" name="MediaServiceImageTags">
    <vt:lpwstr/>
  </property>
</Properties>
</file>