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48"/>
  </p:notesMasterIdLst>
  <p:handoutMasterIdLst>
    <p:handoutMasterId r:id="rId49"/>
  </p:handoutMasterIdLst>
  <p:sldIdLst>
    <p:sldId id="289" r:id="rId5"/>
    <p:sldId id="630" r:id="rId6"/>
    <p:sldId id="591" r:id="rId7"/>
    <p:sldId id="632" r:id="rId8"/>
    <p:sldId id="540" r:id="rId9"/>
    <p:sldId id="561" r:id="rId10"/>
    <p:sldId id="562" r:id="rId11"/>
    <p:sldId id="491" r:id="rId12"/>
    <p:sldId id="495" r:id="rId13"/>
    <p:sldId id="593" r:id="rId14"/>
    <p:sldId id="530" r:id="rId15"/>
    <p:sldId id="493" r:id="rId16"/>
    <p:sldId id="499" r:id="rId17"/>
    <p:sldId id="500" r:id="rId18"/>
    <p:sldId id="563" r:id="rId19"/>
    <p:sldId id="566" r:id="rId20"/>
    <p:sldId id="568" r:id="rId21"/>
    <p:sldId id="569" r:id="rId22"/>
    <p:sldId id="565" r:id="rId23"/>
    <p:sldId id="564" r:id="rId24"/>
    <p:sldId id="588" r:id="rId25"/>
    <p:sldId id="570" r:id="rId26"/>
    <p:sldId id="532" r:id="rId27"/>
    <p:sldId id="572" r:id="rId28"/>
    <p:sldId id="574" r:id="rId29"/>
    <p:sldId id="575" r:id="rId30"/>
    <p:sldId id="576" r:id="rId31"/>
    <p:sldId id="579" r:id="rId32"/>
    <p:sldId id="521" r:id="rId33"/>
    <p:sldId id="519" r:id="rId34"/>
    <p:sldId id="538" r:id="rId35"/>
    <p:sldId id="516" r:id="rId36"/>
    <p:sldId id="514" r:id="rId37"/>
    <p:sldId id="592" r:id="rId38"/>
    <p:sldId id="520" r:id="rId39"/>
    <p:sldId id="633" r:id="rId40"/>
    <p:sldId id="585" r:id="rId41"/>
    <p:sldId id="587" r:id="rId42"/>
    <p:sldId id="586" r:id="rId43"/>
    <p:sldId id="584" r:id="rId44"/>
    <p:sldId id="583" r:id="rId45"/>
    <p:sldId id="494" r:id="rId46"/>
    <p:sldId id="628" r:id="rId47"/>
  </p:sldIdLst>
  <p:sldSz cx="12192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15:guide id="2" pos="438" userDrawn="1">
          <p15:clr>
            <a:srgbClr val="A4A3A4"/>
          </p15:clr>
        </p15:guide>
        <p15:guide id="3" pos="688" userDrawn="1">
          <p15:clr>
            <a:srgbClr val="A4A3A4"/>
          </p15:clr>
        </p15:guide>
        <p15:guide id="4" pos="3840" userDrawn="1">
          <p15:clr>
            <a:srgbClr val="A4A3A4"/>
          </p15:clr>
        </p15:guide>
        <p15:guide id="5" orient="horz" pos="754" userDrawn="1">
          <p15:clr>
            <a:srgbClr val="A4A3A4"/>
          </p15:clr>
        </p15:guide>
        <p15:guide id="6" orient="horz" pos="640" userDrawn="1">
          <p15:clr>
            <a:srgbClr val="A4A3A4"/>
          </p15:clr>
        </p15:guide>
        <p15:guide id="7" orient="horz" pos="3295" userDrawn="1">
          <p15:clr>
            <a:srgbClr val="A4A3A4"/>
          </p15:clr>
        </p15:guide>
        <p15:guide id="8" orient="horz" pos="3543" userDrawn="1">
          <p15:clr>
            <a:srgbClr val="A4A3A4"/>
          </p15:clr>
        </p15:guide>
        <p15:guide id="9" pos="5927" userDrawn="1">
          <p15:clr>
            <a:srgbClr val="A4A3A4"/>
          </p15:clr>
        </p15:guide>
        <p15:guide id="10" pos="746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77C"/>
    <a:srgbClr val="DDDC00"/>
    <a:srgbClr val="009C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6087776-6D8B-4FEE-B2B6-8A01448B0D52}" v="52" dt="2026-02-06T13:26:57.773"/>
    <p1510:client id="{910A9BAE-3D53-4A62-89D9-06B2FAEBEC60}" v="35" dt="2026-02-06T09:13:34.069"/>
    <p1510:client id="{F4B4D2A8-9E63-4E16-ACE5-359595E473A6}" v="1" dt="2026-02-06T09:12:16.844"/>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961" autoAdjust="0"/>
  </p:normalViewPr>
  <p:slideViewPr>
    <p:cSldViewPr snapToGrid="0">
      <p:cViewPr varScale="1">
        <p:scale>
          <a:sx n="90" d="100"/>
          <a:sy n="90" d="100"/>
        </p:scale>
        <p:origin x="1356" y="96"/>
      </p:cViewPr>
      <p:guideLst>
        <p:guide pos="438"/>
        <p:guide pos="688"/>
        <p:guide pos="3840"/>
        <p:guide orient="horz" pos="754"/>
        <p:guide orient="horz" pos="640"/>
        <p:guide orient="horz" pos="3295"/>
        <p:guide orient="horz" pos="3543"/>
        <p:guide pos="5927"/>
        <p:guide pos="7469"/>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as Dietz" userId="d7708c1e-3366-4b21-9280-7d7caf496168" providerId="ADAL" clId="{C9915590-0543-55B8-98D0-8BAFD64ED029}"/>
    <pc:docChg chg="custSel modSld">
      <pc:chgData name="Andreas Dietz" userId="d7708c1e-3366-4b21-9280-7d7caf496168" providerId="ADAL" clId="{C9915590-0543-55B8-98D0-8BAFD64ED029}" dt="2026-02-05T08:40:24.278" v="31" actId="478"/>
      <pc:docMkLst>
        <pc:docMk/>
      </pc:docMkLst>
      <pc:sldChg chg="delSp modSp mod">
        <pc:chgData name="Andreas Dietz" userId="d7708c1e-3366-4b21-9280-7d7caf496168" providerId="ADAL" clId="{C9915590-0543-55B8-98D0-8BAFD64ED029}" dt="2026-02-05T08:35:32.576" v="1" actId="478"/>
        <pc:sldMkLst>
          <pc:docMk/>
          <pc:sldMk cId="1029028252" sldId="509"/>
        </pc:sldMkLst>
        <pc:spChg chg="del mod">
          <ac:chgData name="Andreas Dietz" userId="d7708c1e-3366-4b21-9280-7d7caf496168" providerId="ADAL" clId="{C9915590-0543-55B8-98D0-8BAFD64ED029}" dt="2026-02-05T08:35:32.576" v="1" actId="478"/>
          <ac:spMkLst>
            <pc:docMk/>
            <pc:sldMk cId="1029028252" sldId="509"/>
            <ac:spMk id="2" creationId="{0B048516-E606-6C60-B970-ED21AD65D9EC}"/>
          </ac:spMkLst>
        </pc:spChg>
      </pc:sldChg>
      <pc:sldChg chg="modAnim">
        <pc:chgData name="Andreas Dietz" userId="d7708c1e-3366-4b21-9280-7d7caf496168" providerId="ADAL" clId="{C9915590-0543-55B8-98D0-8BAFD64ED029}" dt="2026-02-05T08:38:46.276" v="25"/>
        <pc:sldMkLst>
          <pc:docMk/>
          <pc:sldMk cId="902601924" sldId="514"/>
        </pc:sldMkLst>
      </pc:sldChg>
      <pc:sldChg chg="modAnim">
        <pc:chgData name="Andreas Dietz" userId="d7708c1e-3366-4b21-9280-7d7caf496168" providerId="ADAL" clId="{C9915590-0543-55B8-98D0-8BAFD64ED029}" dt="2026-02-05T08:38:43.293" v="24"/>
        <pc:sldMkLst>
          <pc:docMk/>
          <pc:sldMk cId="1519288573" sldId="516"/>
        </pc:sldMkLst>
      </pc:sldChg>
      <pc:sldChg chg="modAnim">
        <pc:chgData name="Andreas Dietz" userId="d7708c1e-3366-4b21-9280-7d7caf496168" providerId="ADAL" clId="{C9915590-0543-55B8-98D0-8BAFD64ED029}" dt="2026-02-05T08:38:35.676" v="22"/>
        <pc:sldMkLst>
          <pc:docMk/>
          <pc:sldMk cId="1204033799" sldId="519"/>
        </pc:sldMkLst>
      </pc:sldChg>
      <pc:sldChg chg="modAnim">
        <pc:chgData name="Andreas Dietz" userId="d7708c1e-3366-4b21-9280-7d7caf496168" providerId="ADAL" clId="{C9915590-0543-55B8-98D0-8BAFD64ED029}" dt="2026-02-05T08:38:54.426" v="27"/>
        <pc:sldMkLst>
          <pc:docMk/>
          <pc:sldMk cId="2745846201" sldId="520"/>
        </pc:sldMkLst>
      </pc:sldChg>
      <pc:sldChg chg="modAnim">
        <pc:chgData name="Andreas Dietz" userId="d7708c1e-3366-4b21-9280-7d7caf496168" providerId="ADAL" clId="{C9915590-0543-55B8-98D0-8BAFD64ED029}" dt="2026-02-05T08:38:31.748" v="21"/>
        <pc:sldMkLst>
          <pc:docMk/>
          <pc:sldMk cId="3460133134" sldId="521"/>
        </pc:sldMkLst>
      </pc:sldChg>
      <pc:sldChg chg="modAnim">
        <pc:chgData name="Andreas Dietz" userId="d7708c1e-3366-4b21-9280-7d7caf496168" providerId="ADAL" clId="{C9915590-0543-55B8-98D0-8BAFD64ED029}" dt="2026-02-05T08:38:38.753" v="23"/>
        <pc:sldMkLst>
          <pc:docMk/>
          <pc:sldMk cId="2824279088" sldId="538"/>
        </pc:sldMkLst>
      </pc:sldChg>
      <pc:sldChg chg="delSp mod">
        <pc:chgData name="Andreas Dietz" userId="d7708c1e-3366-4b21-9280-7d7caf496168" providerId="ADAL" clId="{C9915590-0543-55B8-98D0-8BAFD64ED029}" dt="2026-02-05T08:35:57.872" v="2" actId="478"/>
        <pc:sldMkLst>
          <pc:docMk/>
          <pc:sldMk cId="436993028" sldId="540"/>
        </pc:sldMkLst>
        <pc:spChg chg="del">
          <ac:chgData name="Andreas Dietz" userId="d7708c1e-3366-4b21-9280-7d7caf496168" providerId="ADAL" clId="{C9915590-0543-55B8-98D0-8BAFD64ED029}" dt="2026-02-05T08:35:57.872" v="2" actId="478"/>
          <ac:spMkLst>
            <pc:docMk/>
            <pc:sldMk cId="436993028" sldId="540"/>
            <ac:spMk id="2" creationId="{5FFE7250-80E1-7C40-CAB0-6AA807AA4D79}"/>
          </ac:spMkLst>
        </pc:spChg>
      </pc:sldChg>
      <pc:sldChg chg="delSp mod">
        <pc:chgData name="Andreas Dietz" userId="d7708c1e-3366-4b21-9280-7d7caf496168" providerId="ADAL" clId="{C9915590-0543-55B8-98D0-8BAFD64ED029}" dt="2026-02-05T08:36:06.126" v="4" actId="478"/>
        <pc:sldMkLst>
          <pc:docMk/>
          <pc:sldMk cId="1008887252" sldId="561"/>
        </pc:sldMkLst>
        <pc:spChg chg="del">
          <ac:chgData name="Andreas Dietz" userId="d7708c1e-3366-4b21-9280-7d7caf496168" providerId="ADAL" clId="{C9915590-0543-55B8-98D0-8BAFD64ED029}" dt="2026-02-05T08:36:04.097" v="3" actId="478"/>
          <ac:spMkLst>
            <pc:docMk/>
            <pc:sldMk cId="1008887252" sldId="561"/>
            <ac:spMk id="6" creationId="{E0A47403-34FD-F38E-8299-AE658559F375}"/>
          </ac:spMkLst>
        </pc:spChg>
        <pc:spChg chg="del">
          <ac:chgData name="Andreas Dietz" userId="d7708c1e-3366-4b21-9280-7d7caf496168" providerId="ADAL" clId="{C9915590-0543-55B8-98D0-8BAFD64ED029}" dt="2026-02-05T08:36:06.126" v="4" actId="478"/>
          <ac:spMkLst>
            <pc:docMk/>
            <pc:sldMk cId="1008887252" sldId="561"/>
            <ac:spMk id="7" creationId="{DAA4B0F8-F143-23D1-B0DF-54964BC0A739}"/>
          </ac:spMkLst>
        </pc:spChg>
      </pc:sldChg>
      <pc:sldChg chg="delSp mod">
        <pc:chgData name="Andreas Dietz" userId="d7708c1e-3366-4b21-9280-7d7caf496168" providerId="ADAL" clId="{C9915590-0543-55B8-98D0-8BAFD64ED029}" dt="2026-02-05T08:36:09.346" v="5" actId="478"/>
        <pc:sldMkLst>
          <pc:docMk/>
          <pc:sldMk cId="3260154699" sldId="562"/>
        </pc:sldMkLst>
        <pc:spChg chg="del">
          <ac:chgData name="Andreas Dietz" userId="d7708c1e-3366-4b21-9280-7d7caf496168" providerId="ADAL" clId="{C9915590-0543-55B8-98D0-8BAFD64ED029}" dt="2026-02-05T08:36:09.346" v="5" actId="478"/>
          <ac:spMkLst>
            <pc:docMk/>
            <pc:sldMk cId="3260154699" sldId="562"/>
            <ac:spMk id="2" creationId="{5FFE7250-80E1-7C40-CAB0-6AA807AA4D79}"/>
          </ac:spMkLst>
        </pc:spChg>
      </pc:sldChg>
      <pc:sldChg chg="modAnim">
        <pc:chgData name="Andreas Dietz" userId="d7708c1e-3366-4b21-9280-7d7caf496168" providerId="ADAL" clId="{C9915590-0543-55B8-98D0-8BAFD64ED029}" dt="2026-02-05T08:37:12.123" v="6"/>
        <pc:sldMkLst>
          <pc:docMk/>
          <pc:sldMk cId="3566591266" sldId="563"/>
        </pc:sldMkLst>
      </pc:sldChg>
      <pc:sldChg chg="modAnim">
        <pc:chgData name="Andreas Dietz" userId="d7708c1e-3366-4b21-9280-7d7caf496168" providerId="ADAL" clId="{C9915590-0543-55B8-98D0-8BAFD64ED029}" dt="2026-02-05T08:37:35.133" v="11"/>
        <pc:sldMkLst>
          <pc:docMk/>
          <pc:sldMk cId="1153048358" sldId="564"/>
        </pc:sldMkLst>
      </pc:sldChg>
      <pc:sldChg chg="modAnim">
        <pc:chgData name="Andreas Dietz" userId="d7708c1e-3366-4b21-9280-7d7caf496168" providerId="ADAL" clId="{C9915590-0543-55B8-98D0-8BAFD64ED029}" dt="2026-02-05T08:37:31.486" v="10"/>
        <pc:sldMkLst>
          <pc:docMk/>
          <pc:sldMk cId="2610865534" sldId="565"/>
        </pc:sldMkLst>
      </pc:sldChg>
      <pc:sldChg chg="modAnim">
        <pc:chgData name="Andreas Dietz" userId="d7708c1e-3366-4b21-9280-7d7caf496168" providerId="ADAL" clId="{C9915590-0543-55B8-98D0-8BAFD64ED029}" dt="2026-02-05T08:37:17.691" v="7"/>
        <pc:sldMkLst>
          <pc:docMk/>
          <pc:sldMk cId="2377927712" sldId="566"/>
        </pc:sldMkLst>
      </pc:sldChg>
      <pc:sldChg chg="modAnim">
        <pc:chgData name="Andreas Dietz" userId="d7708c1e-3366-4b21-9280-7d7caf496168" providerId="ADAL" clId="{C9915590-0543-55B8-98D0-8BAFD64ED029}" dt="2026-02-05T08:37:22.436" v="8"/>
        <pc:sldMkLst>
          <pc:docMk/>
          <pc:sldMk cId="2321991207" sldId="568"/>
        </pc:sldMkLst>
      </pc:sldChg>
      <pc:sldChg chg="modAnim">
        <pc:chgData name="Andreas Dietz" userId="d7708c1e-3366-4b21-9280-7d7caf496168" providerId="ADAL" clId="{C9915590-0543-55B8-98D0-8BAFD64ED029}" dt="2026-02-05T08:37:26.452" v="9"/>
        <pc:sldMkLst>
          <pc:docMk/>
          <pc:sldMk cId="3378337979" sldId="569"/>
        </pc:sldMkLst>
      </pc:sldChg>
      <pc:sldChg chg="delSp modSp mod">
        <pc:chgData name="Andreas Dietz" userId="d7708c1e-3366-4b21-9280-7d7caf496168" providerId="ADAL" clId="{C9915590-0543-55B8-98D0-8BAFD64ED029}" dt="2026-02-05T08:38:10.581" v="19" actId="478"/>
        <pc:sldMkLst>
          <pc:docMk/>
          <pc:sldMk cId="3818125111" sldId="574"/>
        </pc:sldMkLst>
        <pc:spChg chg="del mod">
          <ac:chgData name="Andreas Dietz" userId="d7708c1e-3366-4b21-9280-7d7caf496168" providerId="ADAL" clId="{C9915590-0543-55B8-98D0-8BAFD64ED029}" dt="2026-02-05T08:38:10.581" v="19" actId="478"/>
          <ac:spMkLst>
            <pc:docMk/>
            <pc:sldMk cId="3818125111" sldId="574"/>
            <ac:spMk id="2" creationId="{5FFE7250-80E1-7C40-CAB0-6AA807AA4D79}"/>
          </ac:spMkLst>
        </pc:spChg>
      </pc:sldChg>
      <pc:sldChg chg="delSp mod">
        <pc:chgData name="Andreas Dietz" userId="d7708c1e-3366-4b21-9280-7d7caf496168" providerId="ADAL" clId="{C9915590-0543-55B8-98D0-8BAFD64ED029}" dt="2026-02-05T08:38:21.007" v="20" actId="478"/>
        <pc:sldMkLst>
          <pc:docMk/>
          <pc:sldMk cId="318682498" sldId="575"/>
        </pc:sldMkLst>
        <pc:spChg chg="del">
          <ac:chgData name="Andreas Dietz" userId="d7708c1e-3366-4b21-9280-7d7caf496168" providerId="ADAL" clId="{C9915590-0543-55B8-98D0-8BAFD64ED029}" dt="2026-02-05T08:38:06.621" v="17" actId="478"/>
          <ac:spMkLst>
            <pc:docMk/>
            <pc:sldMk cId="318682498" sldId="575"/>
            <ac:spMk id="8" creationId="{D405131B-F087-4465-18B4-BCDAE5536D52}"/>
          </ac:spMkLst>
        </pc:spChg>
        <pc:spChg chg="del">
          <ac:chgData name="Andreas Dietz" userId="d7708c1e-3366-4b21-9280-7d7caf496168" providerId="ADAL" clId="{C9915590-0543-55B8-98D0-8BAFD64ED029}" dt="2026-02-05T08:38:21.007" v="20" actId="478"/>
          <ac:spMkLst>
            <pc:docMk/>
            <pc:sldMk cId="318682498" sldId="575"/>
            <ac:spMk id="10" creationId="{4EE04349-6A5E-EBC7-B770-72BA313ED959}"/>
          </ac:spMkLst>
        </pc:spChg>
      </pc:sldChg>
      <pc:sldChg chg="delSp mod">
        <pc:chgData name="Andreas Dietz" userId="d7708c1e-3366-4b21-9280-7d7caf496168" providerId="ADAL" clId="{C9915590-0543-55B8-98D0-8BAFD64ED029}" dt="2026-02-05T08:38:00.844" v="16" actId="478"/>
        <pc:sldMkLst>
          <pc:docMk/>
          <pc:sldMk cId="3565078183" sldId="576"/>
        </pc:sldMkLst>
        <pc:spChg chg="del">
          <ac:chgData name="Andreas Dietz" userId="d7708c1e-3366-4b21-9280-7d7caf496168" providerId="ADAL" clId="{C9915590-0543-55B8-98D0-8BAFD64ED029}" dt="2026-02-05T08:37:57.036" v="15" actId="478"/>
          <ac:spMkLst>
            <pc:docMk/>
            <pc:sldMk cId="3565078183" sldId="576"/>
            <ac:spMk id="2" creationId="{5DC0059A-832C-6D8C-30BF-0E0ED1225266}"/>
          </ac:spMkLst>
        </pc:spChg>
        <pc:spChg chg="del">
          <ac:chgData name="Andreas Dietz" userId="d7708c1e-3366-4b21-9280-7d7caf496168" providerId="ADAL" clId="{C9915590-0543-55B8-98D0-8BAFD64ED029}" dt="2026-02-05T08:38:00.844" v="16" actId="478"/>
          <ac:spMkLst>
            <pc:docMk/>
            <pc:sldMk cId="3565078183" sldId="576"/>
            <ac:spMk id="12" creationId="{561D7F6C-1408-BC98-286B-17C6D96A99D6}"/>
          </ac:spMkLst>
        </pc:spChg>
        <pc:picChg chg="del">
          <ac:chgData name="Andreas Dietz" userId="d7708c1e-3366-4b21-9280-7d7caf496168" providerId="ADAL" clId="{C9915590-0543-55B8-98D0-8BAFD64ED029}" dt="2026-02-05T08:37:54.399" v="14" actId="478"/>
          <ac:picMkLst>
            <pc:docMk/>
            <pc:sldMk cId="3565078183" sldId="576"/>
            <ac:picMk id="7" creationId="{580B3084-5AC9-9B57-AE54-80FFE93E1AB4}"/>
          </ac:picMkLst>
        </pc:picChg>
        <pc:picChg chg="del">
          <ac:chgData name="Andreas Dietz" userId="d7708c1e-3366-4b21-9280-7d7caf496168" providerId="ADAL" clId="{C9915590-0543-55B8-98D0-8BAFD64ED029}" dt="2026-02-05T08:37:53.567" v="13" actId="478"/>
          <ac:picMkLst>
            <pc:docMk/>
            <pc:sldMk cId="3565078183" sldId="576"/>
            <ac:picMk id="8" creationId="{8F082562-6789-E1A0-BBBA-051E53989AED}"/>
          </ac:picMkLst>
        </pc:picChg>
        <pc:picChg chg="del">
          <ac:chgData name="Andreas Dietz" userId="d7708c1e-3366-4b21-9280-7d7caf496168" providerId="ADAL" clId="{C9915590-0543-55B8-98D0-8BAFD64ED029}" dt="2026-02-05T08:37:52.702" v="12" actId="478"/>
          <ac:picMkLst>
            <pc:docMk/>
            <pc:sldMk cId="3565078183" sldId="576"/>
            <ac:picMk id="10" creationId="{A7CFB224-572A-3694-B1E7-3F750CF1189A}"/>
          </ac:picMkLst>
        </pc:picChg>
      </pc:sldChg>
      <pc:sldChg chg="modAnim">
        <pc:chgData name="Andreas Dietz" userId="d7708c1e-3366-4b21-9280-7d7caf496168" providerId="ADAL" clId="{C9915590-0543-55B8-98D0-8BAFD64ED029}" dt="2026-02-05T08:38:50.385" v="26"/>
        <pc:sldMkLst>
          <pc:docMk/>
          <pc:sldMk cId="4137807771" sldId="592"/>
        </pc:sldMkLst>
      </pc:sldChg>
      <pc:sldChg chg="addSp delSp modSp mod">
        <pc:chgData name="Andreas Dietz" userId="d7708c1e-3366-4b21-9280-7d7caf496168" providerId="ADAL" clId="{C9915590-0543-55B8-98D0-8BAFD64ED029}" dt="2026-02-05T08:40:00.894" v="30"/>
        <pc:sldMkLst>
          <pc:docMk/>
          <pc:sldMk cId="1349969771" sldId="630"/>
        </pc:sldMkLst>
        <pc:spChg chg="add mod">
          <ac:chgData name="Andreas Dietz" userId="d7708c1e-3366-4b21-9280-7d7caf496168" providerId="ADAL" clId="{C9915590-0543-55B8-98D0-8BAFD64ED029}" dt="2026-02-05T08:40:00.894" v="30"/>
          <ac:spMkLst>
            <pc:docMk/>
            <pc:sldMk cId="1349969771" sldId="630"/>
            <ac:spMk id="2" creationId="{EAD26644-D0DF-D239-0046-CB6FDC35BE33}"/>
          </ac:spMkLst>
        </pc:spChg>
        <pc:picChg chg="add mod">
          <ac:chgData name="Andreas Dietz" userId="d7708c1e-3366-4b21-9280-7d7caf496168" providerId="ADAL" clId="{C9915590-0543-55B8-98D0-8BAFD64ED029}" dt="2026-02-05T08:40:00.894" v="30"/>
          <ac:picMkLst>
            <pc:docMk/>
            <pc:sldMk cId="1349969771" sldId="630"/>
            <ac:picMk id="3" creationId="{954D5C0A-F599-540E-17DB-DAF6CE446BBE}"/>
          </ac:picMkLst>
        </pc:picChg>
        <pc:picChg chg="del">
          <ac:chgData name="Andreas Dietz" userId="d7708c1e-3366-4b21-9280-7d7caf496168" providerId="ADAL" clId="{C9915590-0543-55B8-98D0-8BAFD64ED029}" dt="2026-02-05T08:40:00.545" v="29" actId="478"/>
          <ac:picMkLst>
            <pc:docMk/>
            <pc:sldMk cId="1349969771" sldId="630"/>
            <ac:picMk id="9" creationId="{395647DE-5954-727B-8B3C-C059C734F5B4}"/>
          </ac:picMkLst>
        </pc:picChg>
      </pc:sldChg>
      <pc:sldChg chg="delSp mod">
        <pc:chgData name="Andreas Dietz" userId="d7708c1e-3366-4b21-9280-7d7caf496168" providerId="ADAL" clId="{C9915590-0543-55B8-98D0-8BAFD64ED029}" dt="2026-02-05T08:40:24.278" v="31" actId="478"/>
        <pc:sldMkLst>
          <pc:docMk/>
          <pc:sldMk cId="119735212" sldId="632"/>
        </pc:sldMkLst>
        <pc:picChg chg="del">
          <ac:chgData name="Andreas Dietz" userId="d7708c1e-3366-4b21-9280-7d7caf496168" providerId="ADAL" clId="{C9915590-0543-55B8-98D0-8BAFD64ED029}" dt="2026-02-05T08:40:24.278" v="31" actId="478"/>
          <ac:picMkLst>
            <pc:docMk/>
            <pc:sldMk cId="119735212" sldId="632"/>
            <ac:picMk id="7" creationId="{3B9179EE-02BE-7196-8271-09876FC7E341}"/>
          </ac:picMkLst>
        </pc:picChg>
      </pc:sldChg>
      <pc:sldChg chg="delSp mod">
        <pc:chgData name="Andreas Dietz" userId="d7708c1e-3366-4b21-9280-7d7caf496168" providerId="ADAL" clId="{C9915590-0543-55B8-98D0-8BAFD64ED029}" dt="2026-02-05T08:38:57.412" v="28" actId="478"/>
        <pc:sldMkLst>
          <pc:docMk/>
          <pc:sldMk cId="508182106" sldId="633"/>
        </pc:sldMkLst>
        <pc:spChg chg="del">
          <ac:chgData name="Andreas Dietz" userId="d7708c1e-3366-4b21-9280-7d7caf496168" providerId="ADAL" clId="{C9915590-0543-55B8-98D0-8BAFD64ED029}" dt="2026-02-05T08:38:57.412" v="28" actId="478"/>
          <ac:spMkLst>
            <pc:docMk/>
            <pc:sldMk cId="508182106" sldId="633"/>
            <ac:spMk id="2" creationId="{A33521F9-B726-FAB2-0F47-52F318477F0E}"/>
          </ac:spMkLst>
        </pc:spChg>
      </pc:sldChg>
    </pc:docChg>
  </pc:docChgLst>
  <pc:docChgLst>
    <pc:chgData name="Postelmann, Carl" userId="eec6fb60-3e8a-48f7-b6ca-386c93f2e6de" providerId="ADAL" clId="{22FAB308-4FD6-4FA0-B016-DE4831A2FE27}"/>
    <pc:docChg chg="modSld">
      <pc:chgData name="Postelmann, Carl" userId="eec6fb60-3e8a-48f7-b6ca-386c93f2e6de" providerId="ADAL" clId="{22FAB308-4FD6-4FA0-B016-DE4831A2FE27}" dt="2026-02-06T09:12:16.844" v="0"/>
      <pc:docMkLst>
        <pc:docMk/>
      </pc:docMkLst>
      <pc:sldChg chg="modTransition">
        <pc:chgData name="Postelmann, Carl" userId="eec6fb60-3e8a-48f7-b6ca-386c93f2e6de" providerId="ADAL" clId="{22FAB308-4FD6-4FA0-B016-DE4831A2FE27}" dt="2026-02-06T09:12:16.844" v="0"/>
        <pc:sldMkLst>
          <pc:docMk/>
          <pc:sldMk cId="2090951150" sldId="593"/>
        </pc:sldMkLst>
      </pc:sldChg>
    </pc:docChg>
  </pc:docChgLst>
  <pc:docChgLst>
    <pc:chgData name="Klein, Angela" userId="e315e732-25a6-4aae-99f4-87e925f9a072" providerId="ADAL" clId="{F7ECA545-B3E0-4179-88F0-749DB5DC0CDC}"/>
    <pc:docChg chg="undo custSel delSld modSld">
      <pc:chgData name="Klein, Angela" userId="e315e732-25a6-4aae-99f4-87e925f9a072" providerId="ADAL" clId="{F7ECA545-B3E0-4179-88F0-749DB5DC0CDC}" dt="2026-02-06T13:26:57.773" v="155"/>
      <pc:docMkLst>
        <pc:docMk/>
      </pc:docMkLst>
      <pc:sldChg chg="modTransition modNotesTx">
        <pc:chgData name="Klein, Angela" userId="e315e732-25a6-4aae-99f4-87e925f9a072" providerId="ADAL" clId="{F7ECA545-B3E0-4179-88F0-749DB5DC0CDC}" dt="2026-02-06T13:24:45.760" v="145"/>
        <pc:sldMkLst>
          <pc:docMk/>
          <pc:sldMk cId="1187441611" sldId="491"/>
        </pc:sldMkLst>
      </pc:sldChg>
      <pc:sldChg chg="modTransition modNotesTx">
        <pc:chgData name="Klein, Angela" userId="e315e732-25a6-4aae-99f4-87e925f9a072" providerId="ADAL" clId="{F7ECA545-B3E0-4179-88F0-749DB5DC0CDC}" dt="2026-02-06T13:17:48.544" v="122"/>
        <pc:sldMkLst>
          <pc:docMk/>
          <pc:sldMk cId="1831492812" sldId="493"/>
        </pc:sldMkLst>
      </pc:sldChg>
      <pc:sldChg chg="modTransition">
        <pc:chgData name="Klein, Angela" userId="e315e732-25a6-4aae-99f4-87e925f9a072" providerId="ADAL" clId="{F7ECA545-B3E0-4179-88F0-749DB5DC0CDC}" dt="2026-02-06T09:09:14.121" v="67"/>
        <pc:sldMkLst>
          <pc:docMk/>
          <pc:sldMk cId="3071110169" sldId="494"/>
        </pc:sldMkLst>
      </pc:sldChg>
      <pc:sldChg chg="modTransition modNotesTx">
        <pc:chgData name="Klein, Angela" userId="e315e732-25a6-4aae-99f4-87e925f9a072" providerId="ADAL" clId="{F7ECA545-B3E0-4179-88F0-749DB5DC0CDC}" dt="2026-02-06T13:17:30.643" v="119"/>
        <pc:sldMkLst>
          <pc:docMk/>
          <pc:sldMk cId="2775097516" sldId="495"/>
        </pc:sldMkLst>
      </pc:sldChg>
      <pc:sldChg chg="modTransition modNotesTx">
        <pc:chgData name="Klein, Angela" userId="e315e732-25a6-4aae-99f4-87e925f9a072" providerId="ADAL" clId="{F7ECA545-B3E0-4179-88F0-749DB5DC0CDC}" dt="2026-02-06T13:17:56.682" v="124"/>
        <pc:sldMkLst>
          <pc:docMk/>
          <pc:sldMk cId="3913321661" sldId="499"/>
        </pc:sldMkLst>
      </pc:sldChg>
      <pc:sldChg chg="modTransition">
        <pc:chgData name="Klein, Angela" userId="e315e732-25a6-4aae-99f4-87e925f9a072" providerId="ADAL" clId="{F7ECA545-B3E0-4179-88F0-749DB5DC0CDC}" dt="2026-02-06T13:16:33.664" v="114"/>
        <pc:sldMkLst>
          <pc:docMk/>
          <pc:sldMk cId="296692667" sldId="500"/>
        </pc:sldMkLst>
      </pc:sldChg>
      <pc:sldChg chg="del modTransition">
        <pc:chgData name="Klein, Angela" userId="e315e732-25a6-4aae-99f4-87e925f9a072" providerId="ADAL" clId="{F7ECA545-B3E0-4179-88F0-749DB5DC0CDC}" dt="2026-02-06T13:01:25.094" v="81" actId="2696"/>
        <pc:sldMkLst>
          <pc:docMk/>
          <pc:sldMk cId="1029028252" sldId="509"/>
        </pc:sldMkLst>
      </pc:sldChg>
      <pc:sldChg chg="modSp modTransition">
        <pc:chgData name="Klein, Angela" userId="e315e732-25a6-4aae-99f4-87e925f9a072" providerId="ADAL" clId="{F7ECA545-B3E0-4179-88F0-749DB5DC0CDC}" dt="2026-02-06T13:11:05.936" v="108" actId="2"/>
        <pc:sldMkLst>
          <pc:docMk/>
          <pc:sldMk cId="902601924" sldId="514"/>
        </pc:sldMkLst>
        <pc:spChg chg="mod">
          <ac:chgData name="Klein, Angela" userId="e315e732-25a6-4aae-99f4-87e925f9a072" providerId="ADAL" clId="{F7ECA545-B3E0-4179-88F0-749DB5DC0CDC}" dt="2026-02-06T13:11:05.936" v="108" actId="2"/>
          <ac:spMkLst>
            <pc:docMk/>
            <pc:sldMk cId="902601924" sldId="514"/>
            <ac:spMk id="3" creationId="{0C4F6547-D05B-FED9-25D5-F757EEC4757F}"/>
          </ac:spMkLst>
        </pc:spChg>
      </pc:sldChg>
      <pc:sldChg chg="modSp modTransition">
        <pc:chgData name="Klein, Angela" userId="e315e732-25a6-4aae-99f4-87e925f9a072" providerId="ADAL" clId="{F7ECA545-B3E0-4179-88F0-749DB5DC0CDC}" dt="2026-02-06T13:11:05.190" v="107" actId="2"/>
        <pc:sldMkLst>
          <pc:docMk/>
          <pc:sldMk cId="1519288573" sldId="516"/>
        </pc:sldMkLst>
        <pc:spChg chg="mod">
          <ac:chgData name="Klein, Angela" userId="e315e732-25a6-4aae-99f4-87e925f9a072" providerId="ADAL" clId="{F7ECA545-B3E0-4179-88F0-749DB5DC0CDC}" dt="2026-02-06T13:11:05.190" v="107" actId="2"/>
          <ac:spMkLst>
            <pc:docMk/>
            <pc:sldMk cId="1519288573" sldId="516"/>
            <ac:spMk id="3" creationId="{090A7412-B2A3-5B78-6F34-C4BA236575BE}"/>
          </ac:spMkLst>
        </pc:spChg>
      </pc:sldChg>
      <pc:sldChg chg="modSp modTransition">
        <pc:chgData name="Klein, Angela" userId="e315e732-25a6-4aae-99f4-87e925f9a072" providerId="ADAL" clId="{F7ECA545-B3E0-4179-88F0-749DB5DC0CDC}" dt="2026-02-06T13:11:04.277" v="106" actId="2"/>
        <pc:sldMkLst>
          <pc:docMk/>
          <pc:sldMk cId="1204033799" sldId="519"/>
        </pc:sldMkLst>
        <pc:spChg chg="mod">
          <ac:chgData name="Klein, Angela" userId="e315e732-25a6-4aae-99f4-87e925f9a072" providerId="ADAL" clId="{F7ECA545-B3E0-4179-88F0-749DB5DC0CDC}" dt="2026-02-06T13:11:04.277" v="106" actId="2"/>
          <ac:spMkLst>
            <pc:docMk/>
            <pc:sldMk cId="1204033799" sldId="519"/>
            <ac:spMk id="3" creationId="{91451AD4-86E6-37BA-5D1E-A0965374CF9E}"/>
          </ac:spMkLst>
        </pc:spChg>
      </pc:sldChg>
      <pc:sldChg chg="modTransition">
        <pc:chgData name="Klein, Angela" userId="e315e732-25a6-4aae-99f4-87e925f9a072" providerId="ADAL" clId="{F7ECA545-B3E0-4179-88F0-749DB5DC0CDC}" dt="2026-02-06T09:13:34.069" v="77"/>
        <pc:sldMkLst>
          <pc:docMk/>
          <pc:sldMk cId="2745846201" sldId="520"/>
        </pc:sldMkLst>
      </pc:sldChg>
      <pc:sldChg chg="modTransition">
        <pc:chgData name="Klein, Angela" userId="e315e732-25a6-4aae-99f4-87e925f9a072" providerId="ADAL" clId="{F7ECA545-B3E0-4179-88F0-749DB5DC0CDC}" dt="2026-02-06T13:25:45.851" v="147"/>
        <pc:sldMkLst>
          <pc:docMk/>
          <pc:sldMk cId="3460133134" sldId="521"/>
        </pc:sldMkLst>
      </pc:sldChg>
      <pc:sldChg chg="modTransition modNotesTx">
        <pc:chgData name="Klein, Angela" userId="e315e732-25a6-4aae-99f4-87e925f9a072" providerId="ADAL" clId="{F7ECA545-B3E0-4179-88F0-749DB5DC0CDC}" dt="2026-02-06T13:17:51.496" v="123"/>
        <pc:sldMkLst>
          <pc:docMk/>
          <pc:sldMk cId="526597768" sldId="530"/>
        </pc:sldMkLst>
      </pc:sldChg>
      <pc:sldChg chg="addSp modSp mod modTransition">
        <pc:chgData name="Klein, Angela" userId="e315e732-25a6-4aae-99f4-87e925f9a072" providerId="ADAL" clId="{F7ECA545-B3E0-4179-88F0-749DB5DC0CDC}" dt="2026-02-06T09:02:36.114" v="63"/>
        <pc:sldMkLst>
          <pc:docMk/>
          <pc:sldMk cId="1366940188" sldId="532"/>
        </pc:sldMkLst>
        <pc:spChg chg="mod">
          <ac:chgData name="Klein, Angela" userId="e315e732-25a6-4aae-99f4-87e925f9a072" providerId="ADAL" clId="{F7ECA545-B3E0-4179-88F0-749DB5DC0CDC}" dt="2026-02-06T08:42:20.797" v="25" actId="20577"/>
          <ac:spMkLst>
            <pc:docMk/>
            <pc:sldMk cId="1366940188" sldId="532"/>
            <ac:spMk id="2" creationId="{ADCAF684-4B46-385C-6B7A-4DE76DCD9C0F}"/>
          </ac:spMkLst>
        </pc:spChg>
        <pc:spChg chg="mod">
          <ac:chgData name="Klein, Angela" userId="e315e732-25a6-4aae-99f4-87e925f9a072" providerId="ADAL" clId="{F7ECA545-B3E0-4179-88F0-749DB5DC0CDC}" dt="2026-02-06T08:42:27.859" v="27" actId="20577"/>
          <ac:spMkLst>
            <pc:docMk/>
            <pc:sldMk cId="1366940188" sldId="532"/>
            <ac:spMk id="3" creationId="{D5D5599A-C17A-DE31-F859-BA8052E9AF15}"/>
          </ac:spMkLst>
        </pc:spChg>
        <pc:spChg chg="add mod">
          <ac:chgData name="Klein, Angela" userId="e315e732-25a6-4aae-99f4-87e925f9a072" providerId="ADAL" clId="{F7ECA545-B3E0-4179-88F0-749DB5DC0CDC}" dt="2026-02-06T08:44:45.379" v="37" actId="1076"/>
          <ac:spMkLst>
            <pc:docMk/>
            <pc:sldMk cId="1366940188" sldId="532"/>
            <ac:spMk id="5" creationId="{937156D7-845F-3EEC-A684-2F900FDF626D}"/>
          </ac:spMkLst>
        </pc:spChg>
      </pc:sldChg>
      <pc:sldChg chg="modTransition modNotesTx">
        <pc:chgData name="Klein, Angela" userId="e315e732-25a6-4aae-99f4-87e925f9a072" providerId="ADAL" clId="{F7ECA545-B3E0-4179-88F0-749DB5DC0CDC}" dt="2026-02-06T13:09:43.919" v="105" actId="20577"/>
        <pc:sldMkLst>
          <pc:docMk/>
          <pc:sldMk cId="2824279088" sldId="538"/>
        </pc:sldMkLst>
      </pc:sldChg>
      <pc:sldChg chg="modSp mod modTransition">
        <pc:chgData name="Klein, Angela" userId="e315e732-25a6-4aae-99f4-87e925f9a072" providerId="ADAL" clId="{F7ECA545-B3E0-4179-88F0-749DB5DC0CDC}" dt="2026-02-06T13:24:07.415" v="141"/>
        <pc:sldMkLst>
          <pc:docMk/>
          <pc:sldMk cId="436993028" sldId="540"/>
        </pc:sldMkLst>
        <pc:spChg chg="mod">
          <ac:chgData name="Klein, Angela" userId="e315e732-25a6-4aae-99f4-87e925f9a072" providerId="ADAL" clId="{F7ECA545-B3E0-4179-88F0-749DB5DC0CDC}" dt="2026-02-06T08:37:47.938" v="8" actId="113"/>
          <ac:spMkLst>
            <pc:docMk/>
            <pc:sldMk cId="436993028" sldId="540"/>
            <ac:spMk id="6" creationId="{E0A47403-34FD-F38E-8299-AE658559F375}"/>
          </ac:spMkLst>
        </pc:spChg>
      </pc:sldChg>
      <pc:sldChg chg="modSp mod modTransition">
        <pc:chgData name="Klein, Angela" userId="e315e732-25a6-4aae-99f4-87e925f9a072" providerId="ADAL" clId="{F7ECA545-B3E0-4179-88F0-749DB5DC0CDC}" dt="2026-02-06T13:24:11.802" v="142"/>
        <pc:sldMkLst>
          <pc:docMk/>
          <pc:sldMk cId="1008887252" sldId="561"/>
        </pc:sldMkLst>
        <pc:spChg chg="mod">
          <ac:chgData name="Klein, Angela" userId="e315e732-25a6-4aae-99f4-87e925f9a072" providerId="ADAL" clId="{F7ECA545-B3E0-4179-88F0-749DB5DC0CDC}" dt="2026-02-06T08:38:00.308" v="15" actId="20577"/>
          <ac:spMkLst>
            <pc:docMk/>
            <pc:sldMk cId="1008887252" sldId="561"/>
            <ac:spMk id="2" creationId="{5FFE7250-80E1-7C40-CAB0-6AA807AA4D79}"/>
          </ac:spMkLst>
        </pc:spChg>
      </pc:sldChg>
      <pc:sldChg chg="modSp mod modTransition">
        <pc:chgData name="Klein, Angela" userId="e315e732-25a6-4aae-99f4-87e925f9a072" providerId="ADAL" clId="{F7ECA545-B3E0-4179-88F0-749DB5DC0CDC}" dt="2026-02-06T13:23:57.483" v="139"/>
        <pc:sldMkLst>
          <pc:docMk/>
          <pc:sldMk cId="3260154699" sldId="562"/>
        </pc:sldMkLst>
        <pc:spChg chg="mod">
          <ac:chgData name="Klein, Angela" userId="e315e732-25a6-4aae-99f4-87e925f9a072" providerId="ADAL" clId="{F7ECA545-B3E0-4179-88F0-749DB5DC0CDC}" dt="2026-02-06T08:38:05.196" v="17" actId="20577"/>
          <ac:spMkLst>
            <pc:docMk/>
            <pc:sldMk cId="3260154699" sldId="562"/>
            <ac:spMk id="7" creationId="{DAA4B0F8-F143-23D1-B0DF-54964BC0A739}"/>
          </ac:spMkLst>
        </pc:spChg>
      </pc:sldChg>
      <pc:sldChg chg="modTransition modAnim">
        <pc:chgData name="Klein, Angela" userId="e315e732-25a6-4aae-99f4-87e925f9a072" providerId="ADAL" clId="{F7ECA545-B3E0-4179-88F0-749DB5DC0CDC}" dt="2026-02-06T13:18:36.789" v="125"/>
        <pc:sldMkLst>
          <pc:docMk/>
          <pc:sldMk cId="3566591266" sldId="563"/>
        </pc:sldMkLst>
      </pc:sldChg>
      <pc:sldChg chg="modAnim">
        <pc:chgData name="Klein, Angela" userId="e315e732-25a6-4aae-99f4-87e925f9a072" providerId="ADAL" clId="{F7ECA545-B3E0-4179-88F0-749DB5DC0CDC}" dt="2026-02-06T08:41:17.170" v="23"/>
        <pc:sldMkLst>
          <pc:docMk/>
          <pc:sldMk cId="1153048358" sldId="564"/>
        </pc:sldMkLst>
      </pc:sldChg>
      <pc:sldChg chg="modSp mod modAnim">
        <pc:chgData name="Klein, Angela" userId="e315e732-25a6-4aae-99f4-87e925f9a072" providerId="ADAL" clId="{F7ECA545-B3E0-4179-88F0-749DB5DC0CDC}" dt="2026-02-06T08:41:40.757" v="24" actId="167"/>
        <pc:sldMkLst>
          <pc:docMk/>
          <pc:sldMk cId="2610865534" sldId="565"/>
        </pc:sldMkLst>
        <pc:picChg chg="ord">
          <ac:chgData name="Klein, Angela" userId="e315e732-25a6-4aae-99f4-87e925f9a072" providerId="ADAL" clId="{F7ECA545-B3E0-4179-88F0-749DB5DC0CDC}" dt="2026-02-06T08:41:40.757" v="24" actId="167"/>
          <ac:picMkLst>
            <pc:docMk/>
            <pc:sldMk cId="2610865534" sldId="565"/>
            <ac:picMk id="2" creationId="{1F5F985E-7027-1A21-1A2D-ED88430E0DE2}"/>
          </ac:picMkLst>
        </pc:picChg>
      </pc:sldChg>
      <pc:sldChg chg="modAnim">
        <pc:chgData name="Klein, Angela" userId="e315e732-25a6-4aae-99f4-87e925f9a072" providerId="ADAL" clId="{F7ECA545-B3E0-4179-88F0-749DB5DC0CDC}" dt="2026-02-06T08:41:00.577" v="19"/>
        <pc:sldMkLst>
          <pc:docMk/>
          <pc:sldMk cId="2377927712" sldId="566"/>
        </pc:sldMkLst>
      </pc:sldChg>
      <pc:sldChg chg="modAnim">
        <pc:chgData name="Klein, Angela" userId="e315e732-25a6-4aae-99f4-87e925f9a072" providerId="ADAL" clId="{F7ECA545-B3E0-4179-88F0-749DB5DC0CDC}" dt="2026-02-06T08:41:04.620" v="20"/>
        <pc:sldMkLst>
          <pc:docMk/>
          <pc:sldMk cId="2321991207" sldId="568"/>
        </pc:sldMkLst>
      </pc:sldChg>
      <pc:sldChg chg="modAnim">
        <pc:chgData name="Klein, Angela" userId="e315e732-25a6-4aae-99f4-87e925f9a072" providerId="ADAL" clId="{F7ECA545-B3E0-4179-88F0-749DB5DC0CDC}" dt="2026-02-06T08:41:08.797" v="21"/>
        <pc:sldMkLst>
          <pc:docMk/>
          <pc:sldMk cId="3378337979" sldId="569"/>
        </pc:sldMkLst>
      </pc:sldChg>
      <pc:sldChg chg="modTransition modNotesTx">
        <pc:chgData name="Klein, Angela" userId="e315e732-25a6-4aae-99f4-87e925f9a072" providerId="ADAL" clId="{F7ECA545-B3E0-4179-88F0-749DB5DC0CDC}" dt="2026-02-06T13:07:56.851" v="104" actId="20577"/>
        <pc:sldMkLst>
          <pc:docMk/>
          <pc:sldMk cId="4028636475" sldId="570"/>
        </pc:sldMkLst>
      </pc:sldChg>
      <pc:sldChg chg="modSp mod modTransition">
        <pc:chgData name="Klein, Angela" userId="e315e732-25a6-4aae-99f4-87e925f9a072" providerId="ADAL" clId="{F7ECA545-B3E0-4179-88F0-749DB5DC0CDC}" dt="2026-02-06T13:19:37.276" v="129" actId="207"/>
        <pc:sldMkLst>
          <pc:docMk/>
          <pc:sldMk cId="3818125111" sldId="574"/>
        </pc:sldMkLst>
        <pc:spChg chg="mod">
          <ac:chgData name="Klein, Angela" userId="e315e732-25a6-4aae-99f4-87e925f9a072" providerId="ADAL" clId="{F7ECA545-B3E0-4179-88F0-749DB5DC0CDC}" dt="2026-02-06T13:19:37.276" v="129" actId="207"/>
          <ac:spMkLst>
            <pc:docMk/>
            <pc:sldMk cId="3818125111" sldId="574"/>
            <ac:spMk id="3" creationId="{73414033-5F8E-90A1-E1C4-C2B0421DED2D}"/>
          </ac:spMkLst>
        </pc:spChg>
      </pc:sldChg>
      <pc:sldChg chg="modTransition">
        <pc:chgData name="Klein, Angela" userId="e315e732-25a6-4aae-99f4-87e925f9a072" providerId="ADAL" clId="{F7ECA545-B3E0-4179-88F0-749DB5DC0CDC}" dt="2026-02-06T13:20:46.228" v="130"/>
        <pc:sldMkLst>
          <pc:docMk/>
          <pc:sldMk cId="318682498" sldId="575"/>
        </pc:sldMkLst>
      </pc:sldChg>
      <pc:sldChg chg="modTransition">
        <pc:chgData name="Klein, Angela" userId="e315e732-25a6-4aae-99f4-87e925f9a072" providerId="ADAL" clId="{F7ECA545-B3E0-4179-88F0-749DB5DC0CDC}" dt="2026-02-06T13:20:54.604" v="131"/>
        <pc:sldMkLst>
          <pc:docMk/>
          <pc:sldMk cId="3565078183" sldId="576"/>
        </pc:sldMkLst>
      </pc:sldChg>
      <pc:sldChg chg="delSp del mod">
        <pc:chgData name="Klein, Angela" userId="e315e732-25a6-4aae-99f4-87e925f9a072" providerId="ADAL" clId="{F7ECA545-B3E0-4179-88F0-749DB5DC0CDC}" dt="2026-02-06T13:02:21.893" v="82" actId="2696"/>
        <pc:sldMkLst>
          <pc:docMk/>
          <pc:sldMk cId="1379991282" sldId="578"/>
        </pc:sldMkLst>
        <pc:spChg chg="del">
          <ac:chgData name="Klein, Angela" userId="e315e732-25a6-4aae-99f4-87e925f9a072" providerId="ADAL" clId="{F7ECA545-B3E0-4179-88F0-749DB5DC0CDC}" dt="2026-02-06T08:43:34.817" v="28" actId="21"/>
          <ac:spMkLst>
            <pc:docMk/>
            <pc:sldMk cId="1379991282" sldId="578"/>
            <ac:spMk id="2" creationId="{937156D7-845F-3EEC-A684-2F900FDF626D}"/>
          </ac:spMkLst>
        </pc:spChg>
      </pc:sldChg>
      <pc:sldChg chg="modTransition">
        <pc:chgData name="Klein, Angela" userId="e315e732-25a6-4aae-99f4-87e925f9a072" providerId="ADAL" clId="{F7ECA545-B3E0-4179-88F0-749DB5DC0CDC}" dt="2026-02-06T13:21:00.962" v="132"/>
        <pc:sldMkLst>
          <pc:docMk/>
          <pc:sldMk cId="1598995939" sldId="579"/>
        </pc:sldMkLst>
      </pc:sldChg>
      <pc:sldChg chg="modSp mod">
        <pc:chgData name="Klein, Angela" userId="e315e732-25a6-4aae-99f4-87e925f9a072" providerId="ADAL" clId="{F7ECA545-B3E0-4179-88F0-749DB5DC0CDC}" dt="2026-02-06T09:07:44.461" v="65" actId="20577"/>
        <pc:sldMkLst>
          <pc:docMk/>
          <pc:sldMk cId="2243241306" sldId="584"/>
        </pc:sldMkLst>
        <pc:spChg chg="mod">
          <ac:chgData name="Klein, Angela" userId="e315e732-25a6-4aae-99f4-87e925f9a072" providerId="ADAL" clId="{F7ECA545-B3E0-4179-88F0-749DB5DC0CDC}" dt="2026-02-06T09:07:44.461" v="65" actId="20577"/>
          <ac:spMkLst>
            <pc:docMk/>
            <pc:sldMk cId="2243241306" sldId="584"/>
            <ac:spMk id="4" creationId="{BEE96655-6B56-9CC7-B808-65B17D75591F}"/>
          </ac:spMkLst>
        </pc:spChg>
      </pc:sldChg>
      <pc:sldChg chg="delSp mod modTransition">
        <pc:chgData name="Klein, Angela" userId="e315e732-25a6-4aae-99f4-87e925f9a072" providerId="ADAL" clId="{F7ECA545-B3E0-4179-88F0-749DB5DC0CDC}" dt="2026-02-06T13:26:57.773" v="155"/>
        <pc:sldMkLst>
          <pc:docMk/>
          <pc:sldMk cId="172215590" sldId="585"/>
        </pc:sldMkLst>
        <pc:spChg chg="del">
          <ac:chgData name="Klein, Angela" userId="e315e732-25a6-4aae-99f4-87e925f9a072" providerId="ADAL" clId="{F7ECA545-B3E0-4179-88F0-749DB5DC0CDC}" dt="2026-02-06T09:05:52.624" v="64" actId="478"/>
          <ac:spMkLst>
            <pc:docMk/>
            <pc:sldMk cId="172215590" sldId="585"/>
            <ac:spMk id="8" creationId="{CC13DFF6-A809-47BD-47FD-6DAA4708008F}"/>
          </ac:spMkLst>
        </pc:spChg>
      </pc:sldChg>
      <pc:sldChg chg="modTransition">
        <pc:chgData name="Klein, Angela" userId="e315e732-25a6-4aae-99f4-87e925f9a072" providerId="ADAL" clId="{F7ECA545-B3E0-4179-88F0-749DB5DC0CDC}" dt="2026-02-06T08:54:04.792" v="50"/>
        <pc:sldMkLst>
          <pc:docMk/>
          <pc:sldMk cId="3912653138" sldId="588"/>
        </pc:sldMkLst>
      </pc:sldChg>
      <pc:sldChg chg="modSp mod modTransition">
        <pc:chgData name="Klein, Angela" userId="e315e732-25a6-4aae-99f4-87e925f9a072" providerId="ADAL" clId="{F7ECA545-B3E0-4179-88F0-749DB5DC0CDC}" dt="2026-02-06T08:51:14.715" v="48"/>
        <pc:sldMkLst>
          <pc:docMk/>
          <pc:sldMk cId="752899914" sldId="591"/>
        </pc:sldMkLst>
        <pc:spChg chg="mod">
          <ac:chgData name="Klein, Angela" userId="e315e732-25a6-4aae-99f4-87e925f9a072" providerId="ADAL" clId="{F7ECA545-B3E0-4179-88F0-749DB5DC0CDC}" dt="2026-02-06T08:37:12.196" v="6" actId="1076"/>
          <ac:spMkLst>
            <pc:docMk/>
            <pc:sldMk cId="752899914" sldId="591"/>
            <ac:spMk id="3" creationId="{C0F67051-DE2F-DAF4-38C8-4391E3833489}"/>
          </ac:spMkLst>
        </pc:spChg>
      </pc:sldChg>
      <pc:sldChg chg="modSp mod modTransition">
        <pc:chgData name="Klein, Angela" userId="e315e732-25a6-4aae-99f4-87e925f9a072" providerId="ADAL" clId="{F7ECA545-B3E0-4179-88F0-749DB5DC0CDC}" dt="2026-02-06T13:11:06.561" v="109" actId="2"/>
        <pc:sldMkLst>
          <pc:docMk/>
          <pc:sldMk cId="4137807771" sldId="592"/>
        </pc:sldMkLst>
        <pc:spChg chg="mod">
          <ac:chgData name="Klein, Angela" userId="e315e732-25a6-4aae-99f4-87e925f9a072" providerId="ADAL" clId="{F7ECA545-B3E0-4179-88F0-749DB5DC0CDC}" dt="2026-02-06T13:11:06.561" v="109" actId="2"/>
          <ac:spMkLst>
            <pc:docMk/>
            <pc:sldMk cId="4137807771" sldId="592"/>
            <ac:spMk id="3" creationId="{57E8EA40-4B06-8E3C-9F6E-9932DAC4ED6E}"/>
          </ac:spMkLst>
        </pc:spChg>
        <pc:picChg chg="mod">
          <ac:chgData name="Klein, Angela" userId="e315e732-25a6-4aae-99f4-87e925f9a072" providerId="ADAL" clId="{F7ECA545-B3E0-4179-88F0-749DB5DC0CDC}" dt="2026-02-06T08:47:52.015" v="39" actId="1076"/>
          <ac:picMkLst>
            <pc:docMk/>
            <pc:sldMk cId="4137807771" sldId="592"/>
            <ac:picMk id="7" creationId="{28E6501D-3B84-DAA7-771D-4786727BBAE6}"/>
          </ac:picMkLst>
        </pc:picChg>
      </pc:sldChg>
      <pc:sldChg chg="modTransition">
        <pc:chgData name="Klein, Angela" userId="e315e732-25a6-4aae-99f4-87e925f9a072" providerId="ADAL" clId="{F7ECA545-B3E0-4179-88F0-749DB5DC0CDC}" dt="2026-02-06T13:17:44.532" v="121"/>
        <pc:sldMkLst>
          <pc:docMk/>
          <pc:sldMk cId="2090951150" sldId="593"/>
        </pc:sldMkLst>
      </pc:sldChg>
      <pc:sldChg chg="modNotesTx">
        <pc:chgData name="Klein, Angela" userId="e315e732-25a6-4aae-99f4-87e925f9a072" providerId="ADAL" clId="{F7ECA545-B3E0-4179-88F0-749DB5DC0CDC}" dt="2026-02-06T13:05:27.046" v="85" actId="20577"/>
        <pc:sldMkLst>
          <pc:docMk/>
          <pc:sldMk cId="3764562511" sldId="628"/>
        </pc:sldMkLst>
      </pc:sldChg>
      <pc:sldChg chg="delSp modSp mod modTransition">
        <pc:chgData name="Klein, Angela" userId="e315e732-25a6-4aae-99f4-87e925f9a072" providerId="ADAL" clId="{F7ECA545-B3E0-4179-88F0-749DB5DC0CDC}" dt="2026-02-06T13:01:12.411" v="80" actId="113"/>
        <pc:sldMkLst>
          <pc:docMk/>
          <pc:sldMk cId="1349969771" sldId="630"/>
        </pc:sldMkLst>
        <pc:spChg chg="del">
          <ac:chgData name="Klein, Angela" userId="e315e732-25a6-4aae-99f4-87e925f9a072" providerId="ADAL" clId="{F7ECA545-B3E0-4179-88F0-749DB5DC0CDC}" dt="2026-02-06T08:35:07.415" v="0" actId="478"/>
          <ac:spMkLst>
            <pc:docMk/>
            <pc:sldMk cId="1349969771" sldId="630"/>
            <ac:spMk id="2" creationId="{EAD26644-D0DF-D239-0046-CB6FDC35BE33}"/>
          </ac:spMkLst>
        </pc:spChg>
        <pc:spChg chg="mod">
          <ac:chgData name="Klein, Angela" userId="e315e732-25a6-4aae-99f4-87e925f9a072" providerId="ADAL" clId="{F7ECA545-B3E0-4179-88F0-749DB5DC0CDC}" dt="2026-02-06T13:01:12.411" v="80" actId="113"/>
          <ac:spMkLst>
            <pc:docMk/>
            <pc:sldMk cId="1349969771" sldId="630"/>
            <ac:spMk id="7" creationId="{3A45AD4D-E321-71A5-E8EC-D41BC56CBBB2}"/>
          </ac:spMkLst>
        </pc:spChg>
        <pc:picChg chg="del">
          <ac:chgData name="Klein, Angela" userId="e315e732-25a6-4aae-99f4-87e925f9a072" providerId="ADAL" clId="{F7ECA545-B3E0-4179-88F0-749DB5DC0CDC}" dt="2026-02-06T08:35:09.131" v="1" actId="478"/>
          <ac:picMkLst>
            <pc:docMk/>
            <pc:sldMk cId="1349969771" sldId="630"/>
            <ac:picMk id="3" creationId="{954D5C0A-F599-540E-17DB-DAF6CE446BBE}"/>
          </ac:picMkLst>
        </pc:picChg>
      </pc:sldChg>
      <pc:sldChg chg="modTransition">
        <pc:chgData name="Klein, Angela" userId="e315e732-25a6-4aae-99f4-87e925f9a072" providerId="ADAL" clId="{F7ECA545-B3E0-4179-88F0-749DB5DC0CDC}" dt="2026-02-06T08:58:53.947" v="60"/>
        <pc:sldMkLst>
          <pc:docMk/>
          <pc:sldMk cId="119735212" sldId="632"/>
        </pc:sldMkLst>
      </pc:sldChg>
      <pc:sldChg chg="modSp mod modTransition">
        <pc:chgData name="Klein, Angela" userId="e315e732-25a6-4aae-99f4-87e925f9a072" providerId="ADAL" clId="{F7ECA545-B3E0-4179-88F0-749DB5DC0CDC}" dt="2026-02-06T08:56:37.733" v="56"/>
        <pc:sldMkLst>
          <pc:docMk/>
          <pc:sldMk cId="508182106" sldId="633"/>
        </pc:sldMkLst>
        <pc:spChg chg="mod">
          <ac:chgData name="Klein, Angela" userId="e315e732-25a6-4aae-99f4-87e925f9a072" providerId="ADAL" clId="{F7ECA545-B3E0-4179-88F0-749DB5DC0CDC}" dt="2026-02-06T08:49:22.082" v="47" actId="1076"/>
          <ac:spMkLst>
            <pc:docMk/>
            <pc:sldMk cId="508182106" sldId="633"/>
            <ac:spMk id="10" creationId="{8D882203-AEAC-CB12-F74F-AFC4AE36FFAC}"/>
          </ac:spMkLst>
        </pc:spChg>
        <pc:spChg chg="mod">
          <ac:chgData name="Klein, Angela" userId="e315e732-25a6-4aae-99f4-87e925f9a072" providerId="ADAL" clId="{F7ECA545-B3E0-4179-88F0-749DB5DC0CDC}" dt="2026-02-06T08:48:10.588" v="40" actId="20577"/>
          <ac:spMkLst>
            <pc:docMk/>
            <pc:sldMk cId="508182106" sldId="633"/>
            <ac:spMk id="11" creationId="{1E8F34A0-52D5-D8F1-AE97-B36F559DCCED}"/>
          </ac:spMkLst>
        </pc:spChg>
        <pc:spChg chg="mod">
          <ac:chgData name="Klein, Angela" userId="e315e732-25a6-4aae-99f4-87e925f9a072" providerId="ADAL" clId="{F7ECA545-B3E0-4179-88F0-749DB5DC0CDC}" dt="2026-02-06T08:49:10.902" v="45" actId="1076"/>
          <ac:spMkLst>
            <pc:docMk/>
            <pc:sldMk cId="508182106" sldId="633"/>
            <ac:spMk id="12" creationId="{D897351D-15C7-5AAB-B2A4-1C33D092B33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1A6F1D3D-4A6B-2161-BE99-E0AE1271569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dirty="0"/>
          </a:p>
        </p:txBody>
      </p:sp>
      <p:sp>
        <p:nvSpPr>
          <p:cNvPr id="3" name="Datumsplatzhalter 2">
            <a:extLst>
              <a:ext uri="{FF2B5EF4-FFF2-40B4-BE49-F238E27FC236}">
                <a16:creationId xmlns:a16="http://schemas.microsoft.com/office/drawing/2014/main" id="{49D544E1-96D0-DD67-69F8-958A24AFF34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170343A-6116-2045-9C85-424B0CC0EC7D}" type="datetimeFigureOut">
              <a:rPr lang="de-DE" smtClean="0"/>
              <a:t>06.02.2026</a:t>
            </a:fld>
            <a:endParaRPr lang="de-DE" dirty="0"/>
          </a:p>
        </p:txBody>
      </p:sp>
      <p:sp>
        <p:nvSpPr>
          <p:cNvPr id="4" name="Fußzeilenplatzhalter 3">
            <a:extLst>
              <a:ext uri="{FF2B5EF4-FFF2-40B4-BE49-F238E27FC236}">
                <a16:creationId xmlns:a16="http://schemas.microsoft.com/office/drawing/2014/main" id="{F5E90C77-F93F-6D15-73B3-37B391BC724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dirty="0"/>
          </a:p>
        </p:txBody>
      </p:sp>
      <p:sp>
        <p:nvSpPr>
          <p:cNvPr id="5" name="Foliennummernplatzhalter 4">
            <a:extLst>
              <a:ext uri="{FF2B5EF4-FFF2-40B4-BE49-F238E27FC236}">
                <a16:creationId xmlns:a16="http://schemas.microsoft.com/office/drawing/2014/main" id="{AD7D22DB-AEA5-5E1C-9784-45EB10BCA95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1235705-EE74-BF4F-9CBF-1FE4F7D9F1CA}" type="slidenum">
              <a:rPr lang="de-DE" smtClean="0"/>
              <a:t>‹Nr.›</a:t>
            </a:fld>
            <a:endParaRPr lang="de-DE" dirty="0"/>
          </a:p>
        </p:txBody>
      </p:sp>
    </p:spTree>
    <p:extLst>
      <p:ext uri="{BB962C8B-B14F-4D97-AF65-F5344CB8AC3E}">
        <p14:creationId xmlns:p14="http://schemas.microsoft.com/office/powerpoint/2010/main" val="2490717664"/>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4" name="Shape 114"/>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15" name="Shape 115"/>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a:p>
        </p:txBody>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14055331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a:p>
        </p:txBody>
      </p:sp>
      <p:sp>
        <p:nvSpPr>
          <p:cNvPr id="3" name="Notizenplatzhalter 2"/>
          <p:cNvSpPr>
            <a:spLocks noGrp="1"/>
          </p:cNvSpPr>
          <p:nvPr>
            <p:ph type="body" idx="1"/>
          </p:nvPr>
        </p:nvSpPr>
        <p:spPr/>
        <p:txBody>
          <a:bodyPr/>
          <a:lstStyle/>
          <a:p>
            <a:endParaRPr lang="de-DE" sz="1200" kern="1200" dirty="0">
              <a:solidFill>
                <a:schemeClr val="tx1"/>
              </a:solidFill>
              <a:effectLst/>
              <a:latin typeface="+mn-lt"/>
              <a:ea typeface="+mn-ea"/>
              <a:cs typeface="+mn-cs"/>
            </a:endParaRPr>
          </a:p>
        </p:txBody>
      </p:sp>
      <p:sp>
        <p:nvSpPr>
          <p:cNvPr id="4" name="Foliennummernplatzhalter 3"/>
          <p:cNvSpPr>
            <a:spLocks noGrp="1"/>
          </p:cNvSpPr>
          <p:nvPr>
            <p:ph type="sldNum" sz="quarter" idx="5"/>
          </p:nvPr>
        </p:nvSpPr>
        <p:spPr/>
        <p:txBody>
          <a:bodyPr/>
          <a:lstStyle/>
          <a:p>
            <a:fld id="{7BD41E19-DC61-40F6-8C64-FAF11DE50B5A}" type="slidenum">
              <a:rPr lang="de-DE" smtClean="0"/>
              <a:t>14</a:t>
            </a:fld>
            <a:endParaRPr lang="de-DE" dirty="0"/>
          </a:p>
        </p:txBody>
      </p:sp>
    </p:spTree>
    <p:extLst>
      <p:ext uri="{BB962C8B-B14F-4D97-AF65-F5344CB8AC3E}">
        <p14:creationId xmlns:p14="http://schemas.microsoft.com/office/powerpoint/2010/main" val="39878799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dirty="0"/>
          </a:p>
        </p:txBody>
      </p:sp>
      <p:sp>
        <p:nvSpPr>
          <p:cNvPr id="3" name="Notizenplatzhalter 2"/>
          <p:cNvSpPr>
            <a:spLocks noGrp="1"/>
          </p:cNvSpPr>
          <p:nvPr>
            <p:ph type="body" idx="1"/>
          </p:nvPr>
        </p:nvSpPr>
        <p:spPr/>
        <p:txBody>
          <a:bodyPr/>
          <a:lstStyle/>
          <a:p>
            <a:r>
              <a:rPr lang="de-DE" sz="1200" kern="1200" dirty="0">
                <a:solidFill>
                  <a:schemeClr val="tx1"/>
                </a:solidFill>
                <a:effectLst/>
                <a:latin typeface="+mn-lt"/>
                <a:ea typeface="+mn-ea"/>
                <a:cs typeface="+mn-cs"/>
              </a:rPr>
              <a:t>Screenshot mit klar gekennzeichneter oder subtil markierter Werbung.</a:t>
            </a:r>
          </a:p>
          <a:p>
            <a:r>
              <a:rPr lang="de-DE" sz="1200" kern="1200" dirty="0">
                <a:solidFill>
                  <a:schemeClr val="tx1"/>
                </a:solidFill>
                <a:effectLst/>
                <a:latin typeface="+mn-lt"/>
                <a:ea typeface="+mn-ea"/>
                <a:cs typeface="+mn-cs"/>
              </a:rPr>
              <a:t> </a:t>
            </a:r>
          </a:p>
          <a:p>
            <a:r>
              <a:rPr lang="de-DE" sz="1200" b="1" kern="1200" dirty="0">
                <a:solidFill>
                  <a:schemeClr val="tx1"/>
                </a:solidFill>
                <a:effectLst/>
                <a:latin typeface="+mn-lt"/>
                <a:ea typeface="+mn-ea"/>
                <a:cs typeface="+mn-cs"/>
              </a:rPr>
              <a:t>Gesprächsimpulse</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Ist auf den ersten Blick erkennbar, dass es Werbung ist?</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Warum werden gesponserte Inhalte oft übersehen?</a:t>
            </a:r>
          </a:p>
          <a:p>
            <a:pPr marL="171450" indent="-171450">
              <a:buFont typeface="Arial" panose="020B0604020202020204" pitchFamily="34" charset="0"/>
              <a:buChar char="•"/>
            </a:pPr>
            <a:r>
              <a:rPr lang="de-DE" sz="1200" kern="1200" dirty="0">
                <a:solidFill>
                  <a:schemeClr val="tx1"/>
                </a:solidFill>
                <a:effectLst/>
                <a:latin typeface="+mn-lt"/>
                <a:ea typeface="+mn-ea"/>
                <a:cs typeface="+mn-cs"/>
              </a:rPr>
              <a:t>Welche Rolle spielen sie bei der Verbreitung von Falschinformationen?</a:t>
            </a:r>
            <a:endParaRPr lang="de-DE" dirty="0"/>
          </a:p>
        </p:txBody>
      </p:sp>
      <p:sp>
        <p:nvSpPr>
          <p:cNvPr id="4" name="Foliennummernplatzhalter 3"/>
          <p:cNvSpPr>
            <a:spLocks noGrp="1"/>
          </p:cNvSpPr>
          <p:nvPr>
            <p:ph type="sldNum" sz="quarter" idx="5"/>
          </p:nvPr>
        </p:nvSpPr>
        <p:spPr/>
        <p:txBody>
          <a:bodyPr/>
          <a:lstStyle/>
          <a:p>
            <a:fld id="{7BD41E19-DC61-40F6-8C64-FAF11DE50B5A}" type="slidenum">
              <a:rPr lang="de-DE" smtClean="0"/>
              <a:t>15</a:t>
            </a:fld>
            <a:endParaRPr lang="de-DE" dirty="0"/>
          </a:p>
        </p:txBody>
      </p:sp>
    </p:spTree>
    <p:extLst>
      <p:ext uri="{BB962C8B-B14F-4D97-AF65-F5344CB8AC3E}">
        <p14:creationId xmlns:p14="http://schemas.microsoft.com/office/powerpoint/2010/main" val="23877587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dirty="0"/>
          </a:p>
        </p:txBody>
      </p:sp>
      <p:sp>
        <p:nvSpPr>
          <p:cNvPr id="3" name="Notizenplatzhalter 2"/>
          <p:cNvSpPr>
            <a:spLocks noGrp="1"/>
          </p:cNvSpPr>
          <p:nvPr>
            <p:ph type="body" idx="1"/>
          </p:nvPr>
        </p:nvSpPr>
        <p:spPr/>
        <p:txBody>
          <a:bodyPr/>
          <a:lstStyle/>
          <a:p>
            <a:r>
              <a:rPr lang="de-DE" sz="1200" kern="1200" dirty="0">
                <a:solidFill>
                  <a:schemeClr val="tx1"/>
                </a:solidFill>
                <a:effectLst/>
                <a:latin typeface="+mn-lt"/>
                <a:ea typeface="+mn-ea"/>
                <a:cs typeface="+mn-cs"/>
              </a:rPr>
              <a:t>Tieraufnahme, die erfahrungsgemäß in Erinnerung bleibt – oft auch verwechselt (Katze oder anderes Tier).</a:t>
            </a:r>
          </a:p>
          <a:p>
            <a:r>
              <a:rPr lang="de-DE" sz="1200" kern="1200" dirty="0">
                <a:solidFill>
                  <a:schemeClr val="tx1"/>
                </a:solidFill>
                <a:effectLst/>
                <a:latin typeface="+mn-lt"/>
                <a:ea typeface="+mn-ea"/>
                <a:cs typeface="+mn-cs"/>
              </a:rPr>
              <a:t> </a:t>
            </a:r>
          </a:p>
          <a:p>
            <a:r>
              <a:rPr lang="de-DE" sz="1200" b="1" kern="1200" dirty="0">
                <a:solidFill>
                  <a:schemeClr val="tx1"/>
                </a:solidFill>
                <a:effectLst/>
                <a:latin typeface="+mn-lt"/>
                <a:ea typeface="+mn-ea"/>
                <a:cs typeface="+mn-cs"/>
              </a:rPr>
              <a:t>Gesprächsimpulse</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Warum ziehen Tierbilder so viel Aufmerksamkeit auf sich?</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Welche Wirkung haben sie, wenn sie mit völlig anderen Themen kombiniert werden?</a:t>
            </a:r>
          </a:p>
          <a:p>
            <a:pPr marL="171450" indent="-171450">
              <a:buFont typeface="Arial" panose="020B0604020202020204" pitchFamily="34" charset="0"/>
              <a:buChar char="•"/>
            </a:pPr>
            <a:r>
              <a:rPr lang="de-DE" sz="1200" kern="1200" dirty="0">
                <a:solidFill>
                  <a:schemeClr val="tx1"/>
                </a:solidFill>
                <a:effectLst/>
                <a:latin typeface="+mn-lt"/>
                <a:ea typeface="+mn-ea"/>
                <a:cs typeface="+mn-cs"/>
              </a:rPr>
              <a:t>Wie könnte ein Fake-Post ein solches Bild nutzen?</a:t>
            </a:r>
            <a:endParaRPr lang="de-DE" dirty="0"/>
          </a:p>
        </p:txBody>
      </p:sp>
      <p:sp>
        <p:nvSpPr>
          <p:cNvPr id="4" name="Foliennummernplatzhalter 3"/>
          <p:cNvSpPr>
            <a:spLocks noGrp="1"/>
          </p:cNvSpPr>
          <p:nvPr>
            <p:ph type="sldNum" sz="quarter" idx="5"/>
          </p:nvPr>
        </p:nvSpPr>
        <p:spPr/>
        <p:txBody>
          <a:bodyPr/>
          <a:lstStyle/>
          <a:p>
            <a:fld id="{7BD41E19-DC61-40F6-8C64-FAF11DE50B5A}" type="slidenum">
              <a:rPr lang="de-DE" smtClean="0"/>
              <a:t>16</a:t>
            </a:fld>
            <a:endParaRPr lang="de-DE" dirty="0"/>
          </a:p>
        </p:txBody>
      </p:sp>
    </p:spTree>
    <p:extLst>
      <p:ext uri="{BB962C8B-B14F-4D97-AF65-F5344CB8AC3E}">
        <p14:creationId xmlns:p14="http://schemas.microsoft.com/office/powerpoint/2010/main" val="26874664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dirty="0"/>
          </a:p>
        </p:txBody>
      </p:sp>
      <p:sp>
        <p:nvSpPr>
          <p:cNvPr id="3" name="Notizenplatzhalter 2"/>
          <p:cNvSpPr>
            <a:spLocks noGrp="1"/>
          </p:cNvSpPr>
          <p:nvPr>
            <p:ph type="body" idx="1"/>
          </p:nvPr>
        </p:nvSpPr>
        <p:spPr/>
        <p:txBody>
          <a:bodyPr/>
          <a:lstStyle/>
          <a:p>
            <a:r>
              <a:rPr lang="de-DE" sz="1200" kern="1200" dirty="0">
                <a:solidFill>
                  <a:schemeClr val="tx1"/>
                </a:solidFill>
                <a:effectLst/>
                <a:latin typeface="+mn-lt"/>
                <a:ea typeface="+mn-ea"/>
                <a:cs typeface="+mn-cs"/>
              </a:rPr>
              <a:t>Zweipersonenaufnahme, vermutlich aus einem Social-Media-Post mit emotionalem oder persönlichem Bezug.</a:t>
            </a:r>
          </a:p>
          <a:p>
            <a:r>
              <a:rPr lang="de-DE" sz="1200" kern="1200" dirty="0">
                <a:solidFill>
                  <a:schemeClr val="tx1"/>
                </a:solidFill>
                <a:effectLst/>
                <a:latin typeface="+mn-lt"/>
                <a:ea typeface="+mn-ea"/>
                <a:cs typeface="+mn-cs"/>
              </a:rPr>
              <a:t> </a:t>
            </a:r>
          </a:p>
          <a:p>
            <a:r>
              <a:rPr lang="de-DE" sz="1200" b="1" kern="1200" dirty="0">
                <a:solidFill>
                  <a:schemeClr val="tx1"/>
                </a:solidFill>
                <a:effectLst/>
                <a:latin typeface="+mn-lt"/>
                <a:ea typeface="+mn-ea"/>
                <a:cs typeface="+mn-cs"/>
              </a:rPr>
              <a:t>Gesprächsimpulse</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Was fällt zuerst ins Auge – die Personen, der Hintergrund, der Text?</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Welche Emotionen weckt das Bild?</a:t>
            </a:r>
          </a:p>
          <a:p>
            <a:pPr marL="171450" indent="-171450">
              <a:buFont typeface="Arial" panose="020B0604020202020204" pitchFamily="34" charset="0"/>
              <a:buChar char="•"/>
            </a:pPr>
            <a:r>
              <a:rPr lang="de-DE" sz="1200" kern="1200" dirty="0">
                <a:solidFill>
                  <a:schemeClr val="tx1"/>
                </a:solidFill>
                <a:effectLst/>
                <a:latin typeface="+mn-lt"/>
                <a:ea typeface="+mn-ea"/>
                <a:cs typeface="+mn-cs"/>
              </a:rPr>
              <a:t>Würde man diesen Beitrag eher aus Interesse an den Personen oder am Text öffnen?</a:t>
            </a:r>
            <a:endParaRPr lang="de-DE" dirty="0"/>
          </a:p>
        </p:txBody>
      </p:sp>
      <p:sp>
        <p:nvSpPr>
          <p:cNvPr id="4" name="Foliennummernplatzhalter 3"/>
          <p:cNvSpPr>
            <a:spLocks noGrp="1"/>
          </p:cNvSpPr>
          <p:nvPr>
            <p:ph type="sldNum" sz="quarter" idx="5"/>
          </p:nvPr>
        </p:nvSpPr>
        <p:spPr/>
        <p:txBody>
          <a:bodyPr/>
          <a:lstStyle/>
          <a:p>
            <a:fld id="{7BD41E19-DC61-40F6-8C64-FAF11DE50B5A}" type="slidenum">
              <a:rPr lang="de-DE" smtClean="0"/>
              <a:t>17</a:t>
            </a:fld>
            <a:endParaRPr lang="de-DE" dirty="0"/>
          </a:p>
        </p:txBody>
      </p:sp>
    </p:spTree>
    <p:extLst>
      <p:ext uri="{BB962C8B-B14F-4D97-AF65-F5344CB8AC3E}">
        <p14:creationId xmlns:p14="http://schemas.microsoft.com/office/powerpoint/2010/main" val="41481724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dirty="0"/>
          </a:p>
        </p:txBody>
      </p:sp>
      <p:sp>
        <p:nvSpPr>
          <p:cNvPr id="3" name="Notizenplatzhalter 2"/>
          <p:cNvSpPr>
            <a:spLocks noGrp="1"/>
          </p:cNvSpPr>
          <p:nvPr>
            <p:ph type="body" idx="1"/>
          </p:nvPr>
        </p:nvSpPr>
        <p:spPr/>
        <p:txBody>
          <a:bodyPr/>
          <a:lstStyle/>
          <a:p>
            <a:r>
              <a:rPr lang="de-DE" sz="1200" kern="1200" dirty="0">
                <a:solidFill>
                  <a:schemeClr val="tx1"/>
                </a:solidFill>
                <a:effectLst/>
                <a:latin typeface="+mn-lt"/>
                <a:ea typeface="+mn-ea"/>
                <a:cs typeface="+mn-cs"/>
              </a:rPr>
              <a:t>Beiträge mit bewusst emotionalisierender und spannungsaufbauender Formulierung. </a:t>
            </a:r>
          </a:p>
          <a:p>
            <a:r>
              <a:rPr lang="de-DE" sz="1200" kern="1200" dirty="0">
                <a:solidFill>
                  <a:schemeClr val="tx1"/>
                </a:solidFill>
                <a:effectLst/>
                <a:latin typeface="+mn-lt"/>
                <a:ea typeface="+mn-ea"/>
                <a:cs typeface="+mn-cs"/>
              </a:rPr>
              <a:t> </a:t>
            </a:r>
          </a:p>
          <a:p>
            <a:r>
              <a:rPr lang="de-DE" sz="1200" b="1" kern="1200" dirty="0">
                <a:solidFill>
                  <a:schemeClr val="tx1"/>
                </a:solidFill>
                <a:effectLst/>
                <a:latin typeface="+mn-lt"/>
                <a:ea typeface="+mn-ea"/>
                <a:cs typeface="+mn-cs"/>
              </a:rPr>
              <a:t>Gesprächsimpulse</a:t>
            </a:r>
            <a:endParaRPr lang="de-D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Würdet ihr klicken, um mehr zu erfahren?</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Inwiefern beeinflussen die Formulierungen die eigene Meinung zum Thema?</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Was sagt die Formulierung über die Absicht der Beiträge aus?</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Wo liegt die Grenze zwischen dem Wecken von Neugier und Täuschung?</a:t>
            </a:r>
          </a:p>
          <a:p>
            <a:endParaRPr lang="de-DE" dirty="0"/>
          </a:p>
        </p:txBody>
      </p:sp>
      <p:sp>
        <p:nvSpPr>
          <p:cNvPr id="4" name="Foliennummernplatzhalter 3"/>
          <p:cNvSpPr>
            <a:spLocks noGrp="1"/>
          </p:cNvSpPr>
          <p:nvPr>
            <p:ph type="sldNum" sz="quarter" idx="5"/>
          </p:nvPr>
        </p:nvSpPr>
        <p:spPr/>
        <p:txBody>
          <a:bodyPr/>
          <a:lstStyle/>
          <a:p>
            <a:fld id="{7BD41E19-DC61-40F6-8C64-FAF11DE50B5A}" type="slidenum">
              <a:rPr lang="de-DE" smtClean="0"/>
              <a:t>18</a:t>
            </a:fld>
            <a:endParaRPr lang="de-DE" dirty="0"/>
          </a:p>
        </p:txBody>
      </p:sp>
    </p:spTree>
    <p:extLst>
      <p:ext uri="{BB962C8B-B14F-4D97-AF65-F5344CB8AC3E}">
        <p14:creationId xmlns:p14="http://schemas.microsoft.com/office/powerpoint/2010/main" val="7175897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dirty="0"/>
          </a:p>
        </p:txBody>
      </p:sp>
      <p:sp>
        <p:nvSpPr>
          <p:cNvPr id="3" name="Notizenplatzhalter 2"/>
          <p:cNvSpPr>
            <a:spLocks noGrp="1"/>
          </p:cNvSpPr>
          <p:nvPr>
            <p:ph type="body" idx="1"/>
          </p:nvPr>
        </p:nvSpPr>
        <p:spPr/>
        <p:txBody>
          <a:bodyPr/>
          <a:lstStyle/>
          <a:p>
            <a:r>
              <a:rPr lang="de-DE" sz="1200" kern="1200" dirty="0">
                <a:solidFill>
                  <a:schemeClr val="tx1"/>
                </a:solidFill>
                <a:effectLst/>
                <a:latin typeface="+mn-lt"/>
                <a:ea typeface="+mn-ea"/>
                <a:cs typeface="+mn-cs"/>
              </a:rPr>
              <a:t>Beitrag, der nach erkennbaren journalistischen Standards erstellt wurde, ohne auffällige emotionale oder visuelle Reize.</a:t>
            </a:r>
          </a:p>
          <a:p>
            <a:r>
              <a:rPr lang="de-DE" sz="1200" kern="1200" dirty="0">
                <a:solidFill>
                  <a:schemeClr val="tx1"/>
                </a:solidFill>
                <a:effectLst/>
                <a:latin typeface="+mn-lt"/>
                <a:ea typeface="+mn-ea"/>
                <a:cs typeface="+mn-cs"/>
              </a:rPr>
              <a:t> </a:t>
            </a:r>
          </a:p>
          <a:p>
            <a:r>
              <a:rPr lang="de-DE" sz="1200" b="1" kern="1200" dirty="0">
                <a:solidFill>
                  <a:schemeClr val="tx1"/>
                </a:solidFill>
                <a:effectLst/>
                <a:latin typeface="+mn-lt"/>
                <a:ea typeface="+mn-ea"/>
                <a:cs typeface="+mn-cs"/>
              </a:rPr>
              <a:t>Gesprächsimpulse</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Wird dieser Beitrag weniger in Erinnerung behalten als die auffälligen?</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Ist die schlichte Gestaltung automatisch ein Indiz für Glaubwürdigkeit?</a:t>
            </a:r>
          </a:p>
          <a:p>
            <a:pPr marL="171450" indent="-171450">
              <a:buFont typeface="Arial" panose="020B0604020202020204" pitchFamily="34" charset="0"/>
              <a:buChar char="•"/>
            </a:pPr>
            <a:r>
              <a:rPr lang="de-DE" sz="1200" kern="1200" dirty="0">
                <a:solidFill>
                  <a:schemeClr val="tx1"/>
                </a:solidFill>
                <a:effectLst/>
                <a:latin typeface="+mn-lt"/>
                <a:ea typeface="+mn-ea"/>
                <a:cs typeface="+mn-cs"/>
              </a:rPr>
              <a:t>Wie könnte man diesen Inhalt aufwerten, ohne ihn zu verfälschen?</a:t>
            </a:r>
            <a:endParaRPr lang="de-DE" dirty="0"/>
          </a:p>
        </p:txBody>
      </p:sp>
      <p:sp>
        <p:nvSpPr>
          <p:cNvPr id="4" name="Foliennummernplatzhalter 3"/>
          <p:cNvSpPr>
            <a:spLocks noGrp="1"/>
          </p:cNvSpPr>
          <p:nvPr>
            <p:ph type="sldNum" sz="quarter" idx="5"/>
          </p:nvPr>
        </p:nvSpPr>
        <p:spPr/>
        <p:txBody>
          <a:bodyPr/>
          <a:lstStyle/>
          <a:p>
            <a:fld id="{7BD41E19-DC61-40F6-8C64-FAF11DE50B5A}" type="slidenum">
              <a:rPr lang="de-DE" smtClean="0"/>
              <a:t>19</a:t>
            </a:fld>
            <a:endParaRPr lang="de-DE" dirty="0"/>
          </a:p>
        </p:txBody>
      </p:sp>
    </p:spTree>
    <p:extLst>
      <p:ext uri="{BB962C8B-B14F-4D97-AF65-F5344CB8AC3E}">
        <p14:creationId xmlns:p14="http://schemas.microsoft.com/office/powerpoint/2010/main" val="25586141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dirty="0"/>
          </a:p>
        </p:txBody>
      </p:sp>
      <p:sp>
        <p:nvSpPr>
          <p:cNvPr id="3" name="Notizenplatzhalter 2"/>
          <p:cNvSpPr>
            <a:spLocks noGrp="1"/>
          </p:cNvSpPr>
          <p:nvPr>
            <p:ph type="body" idx="1"/>
          </p:nvPr>
        </p:nvSpPr>
        <p:spPr/>
        <p:txBody>
          <a:bodyPr/>
          <a:lstStyle/>
          <a:p>
            <a:r>
              <a:rPr lang="de-DE" sz="1200" kern="1200" dirty="0">
                <a:solidFill>
                  <a:schemeClr val="tx1"/>
                </a:solidFill>
                <a:effectLst/>
                <a:latin typeface="+mn-lt"/>
                <a:ea typeface="+mn-ea"/>
                <a:cs typeface="+mn-cs"/>
              </a:rPr>
              <a:t>Religiöses Motiv, möglicherweise mit Beschädigung oder ungewöhnlichem Kontext.</a:t>
            </a:r>
          </a:p>
          <a:p>
            <a:r>
              <a:rPr lang="de-DE" sz="1200" kern="1200" dirty="0">
                <a:solidFill>
                  <a:schemeClr val="tx1"/>
                </a:solidFill>
                <a:effectLst/>
                <a:latin typeface="+mn-lt"/>
                <a:ea typeface="+mn-ea"/>
                <a:cs typeface="+mn-cs"/>
              </a:rPr>
              <a:t> </a:t>
            </a:r>
          </a:p>
          <a:p>
            <a:r>
              <a:rPr lang="de-DE" sz="1200" b="1" kern="1200" dirty="0">
                <a:solidFill>
                  <a:schemeClr val="tx1"/>
                </a:solidFill>
                <a:effectLst/>
                <a:latin typeface="+mn-lt"/>
                <a:ea typeface="+mn-ea"/>
                <a:cs typeface="+mn-cs"/>
              </a:rPr>
              <a:t>Gesprächsimpulse</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Welche Reaktionen könnte dieses Bild auslösen?</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Wird die Darstellung als respektlos, neutral oder bedeutungsvoll empfunden?</a:t>
            </a:r>
          </a:p>
          <a:p>
            <a:pPr marL="171450" indent="-171450">
              <a:buFont typeface="Arial" panose="020B0604020202020204" pitchFamily="34" charset="0"/>
              <a:buChar char="•"/>
            </a:pPr>
            <a:r>
              <a:rPr lang="de-DE" sz="1200" kern="1200" dirty="0">
                <a:solidFill>
                  <a:schemeClr val="tx1"/>
                </a:solidFill>
                <a:effectLst/>
                <a:latin typeface="+mn-lt"/>
                <a:ea typeface="+mn-ea"/>
                <a:cs typeface="+mn-cs"/>
              </a:rPr>
              <a:t>Inwiefern beeinflusst der Kontext (z. B. Nachrichtentext) die Interpretation?</a:t>
            </a:r>
            <a:endParaRPr lang="de-DE" dirty="0"/>
          </a:p>
        </p:txBody>
      </p:sp>
      <p:sp>
        <p:nvSpPr>
          <p:cNvPr id="4" name="Foliennummernplatzhalter 3"/>
          <p:cNvSpPr>
            <a:spLocks noGrp="1"/>
          </p:cNvSpPr>
          <p:nvPr>
            <p:ph type="sldNum" sz="quarter" idx="5"/>
          </p:nvPr>
        </p:nvSpPr>
        <p:spPr/>
        <p:txBody>
          <a:bodyPr/>
          <a:lstStyle/>
          <a:p>
            <a:fld id="{7BD41E19-DC61-40F6-8C64-FAF11DE50B5A}" type="slidenum">
              <a:rPr lang="de-DE" smtClean="0"/>
              <a:t>20</a:t>
            </a:fld>
            <a:endParaRPr lang="de-DE" dirty="0"/>
          </a:p>
        </p:txBody>
      </p:sp>
    </p:spTree>
    <p:extLst>
      <p:ext uri="{BB962C8B-B14F-4D97-AF65-F5344CB8AC3E}">
        <p14:creationId xmlns:p14="http://schemas.microsoft.com/office/powerpoint/2010/main" val="36826690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dirty="0"/>
          </a:p>
        </p:txBody>
      </p:sp>
      <p:sp>
        <p:nvSpPr>
          <p:cNvPr id="3" name="Notizenplatzhalter 2"/>
          <p:cNvSpPr>
            <a:spLocks noGrp="1"/>
          </p:cNvSpPr>
          <p:nvPr>
            <p:ph type="body" idx="1"/>
          </p:nvPr>
        </p:nvSpPr>
        <p:spPr/>
        <p:txBody>
          <a:bodyPr/>
          <a:lstStyle/>
          <a:p>
            <a:r>
              <a:rPr lang="de-DE" sz="1200" kern="1200" dirty="0">
                <a:solidFill>
                  <a:schemeClr val="tx1"/>
                </a:solidFill>
                <a:effectLst/>
                <a:latin typeface="+mn-lt"/>
                <a:ea typeface="+mn-ea"/>
                <a:cs typeface="+mn-cs"/>
              </a:rPr>
              <a:t>Der vollständige Text des Posts („Blick nach Schweden. Hier hat man bereits einen multikulturellen Sozialismus entwickelt. Ein ‚Paradies‘ der europäischen Werte“) wird in eine Suchmaschine eingegeben.</a:t>
            </a:r>
          </a:p>
          <a:p>
            <a:endParaRPr lang="de-DE" sz="1200" kern="1200" dirty="0">
              <a:solidFill>
                <a:schemeClr val="tx1"/>
              </a:solidFill>
              <a:effectLst/>
              <a:latin typeface="+mn-lt"/>
              <a:ea typeface="+mn-ea"/>
              <a:cs typeface="+mn-cs"/>
            </a:endParaRPr>
          </a:p>
          <a:p>
            <a:r>
              <a:rPr lang="de-DE" sz="1200" kern="1200" dirty="0">
                <a:solidFill>
                  <a:schemeClr val="tx1"/>
                </a:solidFill>
                <a:effectLst/>
                <a:latin typeface="+mn-lt"/>
                <a:ea typeface="+mn-ea"/>
                <a:cs typeface="+mn-cs"/>
              </a:rPr>
              <a:t>Ergebnis: Bereits auf der ersten Ergebnisseite findet sich ein Artikel von Mimikama</a:t>
            </a:r>
            <a:r>
              <a:rPr lang="de-DE" sz="1200" u="none" kern="1200" dirty="0">
                <a:solidFill>
                  <a:schemeClr val="tx1"/>
                </a:solidFill>
                <a:effectLst/>
                <a:latin typeface="+mn-lt"/>
                <a:ea typeface="+mn-ea"/>
                <a:cs typeface="+mn-cs"/>
              </a:rPr>
              <a:t>, </a:t>
            </a:r>
            <a:r>
              <a:rPr lang="de-DE" sz="1200" kern="1200" dirty="0">
                <a:solidFill>
                  <a:schemeClr val="tx1"/>
                </a:solidFill>
                <a:effectLst/>
                <a:latin typeface="+mn-lt"/>
                <a:ea typeface="+mn-ea"/>
                <a:cs typeface="+mn-cs"/>
              </a:rPr>
              <a:t>der den Post als Falschmeldung entlarvt.</a:t>
            </a:r>
          </a:p>
        </p:txBody>
      </p:sp>
      <p:sp>
        <p:nvSpPr>
          <p:cNvPr id="4" name="Foliennummernplatzhalter 3"/>
          <p:cNvSpPr>
            <a:spLocks noGrp="1"/>
          </p:cNvSpPr>
          <p:nvPr>
            <p:ph type="sldNum" sz="quarter" idx="5"/>
          </p:nvPr>
        </p:nvSpPr>
        <p:spPr/>
        <p:txBody>
          <a:bodyPr/>
          <a:lstStyle/>
          <a:p>
            <a:fld id="{7BD41E19-DC61-40F6-8C64-FAF11DE50B5A}" type="slidenum">
              <a:rPr lang="de-DE" smtClean="0"/>
              <a:t>21</a:t>
            </a:fld>
            <a:endParaRPr lang="de-DE" dirty="0"/>
          </a:p>
        </p:txBody>
      </p:sp>
    </p:spTree>
    <p:extLst>
      <p:ext uri="{BB962C8B-B14F-4D97-AF65-F5344CB8AC3E}">
        <p14:creationId xmlns:p14="http://schemas.microsoft.com/office/powerpoint/2010/main" val="21882217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dirty="0"/>
          </a:p>
        </p:txBody>
      </p:sp>
      <p:sp>
        <p:nvSpPr>
          <p:cNvPr id="3" name="Notizenplatzhalter 2"/>
          <p:cNvSpPr>
            <a:spLocks noGrp="1"/>
          </p:cNvSpPr>
          <p:nvPr>
            <p:ph type="body" idx="1"/>
          </p:nvPr>
        </p:nvSpPr>
        <p:spPr/>
        <p:txBody>
          <a:bodyPr/>
          <a:lstStyle/>
          <a:p>
            <a:r>
              <a:rPr lang="de-DE" sz="1200" kern="1200" dirty="0">
                <a:solidFill>
                  <a:schemeClr val="tx1"/>
                </a:solidFill>
                <a:effectLst/>
                <a:latin typeface="+mn-lt"/>
                <a:ea typeface="+mn-ea"/>
                <a:cs typeface="+mn-cs"/>
              </a:rPr>
              <a:t>Da Bilder häufig als emotionaler Trigger genutzt werden, ist es wichtig, auch deren Herkunft zu überprüfen. </a:t>
            </a:r>
          </a:p>
          <a:p>
            <a:r>
              <a:rPr lang="de-DE" sz="1200" kern="1200" dirty="0">
                <a:solidFill>
                  <a:schemeClr val="tx1"/>
                </a:solidFill>
                <a:effectLst/>
                <a:latin typeface="+mn-lt"/>
                <a:ea typeface="+mn-ea"/>
                <a:cs typeface="+mn-cs"/>
              </a:rPr>
              <a:t>Über die Google-Bilderrückwärtssuche (oder vergleichbare Tools) lassen sich Quelle und Kontext des Bildes ermitteln.</a:t>
            </a:r>
          </a:p>
          <a:p>
            <a:r>
              <a:rPr lang="de-DE" sz="1200" kern="1200" dirty="0">
                <a:solidFill>
                  <a:schemeClr val="tx1"/>
                </a:solidFill>
                <a:effectLst/>
                <a:latin typeface="+mn-lt"/>
                <a:ea typeface="+mn-ea"/>
                <a:cs typeface="+mn-cs"/>
              </a:rPr>
              <a:t>Ergebnis: Die Bilder stammen nicht aus Schweden, sondern von einer Studentendemonstration in Chile.</a:t>
            </a:r>
          </a:p>
          <a:p>
            <a:endParaRPr lang="de-DE" dirty="0"/>
          </a:p>
        </p:txBody>
      </p:sp>
      <p:sp>
        <p:nvSpPr>
          <p:cNvPr id="4" name="Foliennummernplatzhalter 3"/>
          <p:cNvSpPr>
            <a:spLocks noGrp="1"/>
          </p:cNvSpPr>
          <p:nvPr>
            <p:ph type="sldNum" sz="quarter" idx="5"/>
          </p:nvPr>
        </p:nvSpPr>
        <p:spPr/>
        <p:txBody>
          <a:bodyPr/>
          <a:lstStyle/>
          <a:p>
            <a:fld id="{7BD41E19-DC61-40F6-8C64-FAF11DE50B5A}" type="slidenum">
              <a:rPr lang="de-DE" smtClean="0"/>
              <a:t>22</a:t>
            </a:fld>
            <a:endParaRPr lang="de-DE" dirty="0"/>
          </a:p>
        </p:txBody>
      </p:sp>
    </p:spTree>
    <p:extLst>
      <p:ext uri="{BB962C8B-B14F-4D97-AF65-F5344CB8AC3E}">
        <p14:creationId xmlns:p14="http://schemas.microsoft.com/office/powerpoint/2010/main" val="17043252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dirty="0"/>
          </a:p>
        </p:txBody>
      </p:sp>
      <p:sp>
        <p:nvSpPr>
          <p:cNvPr id="3" name="Notizenplatzhalter 2"/>
          <p:cNvSpPr>
            <a:spLocks noGrp="1"/>
          </p:cNvSpPr>
          <p:nvPr>
            <p:ph type="body" idx="1"/>
          </p:nvPr>
        </p:nvSpPr>
        <p:spPr/>
        <p:txBody>
          <a:bodyPr/>
          <a:lstStyle/>
          <a:p>
            <a:pPr fontAlgn="ctr">
              <a:lnSpc>
                <a:spcPct val="120000"/>
              </a:lnSpc>
              <a:spcAft>
                <a:spcPts val="1135"/>
              </a:spcAft>
            </a:pPr>
            <a:r>
              <a:rPr lang="de-DE" sz="1800" b="1" dirty="0">
                <a:solidFill>
                  <a:srgbClr val="000000"/>
                </a:solidFill>
                <a:effectLst/>
                <a:latin typeface="Titillium Web" panose="00000300000000000000" pitchFamily="2" charset="0"/>
                <a:ea typeface="Calibri" panose="020F0502020204030204" pitchFamily="34" charset="0"/>
                <a:cs typeface="Titillium Web" panose="00000300000000000000" pitchFamily="2" charset="0"/>
              </a:rPr>
              <a:t>Erfahrungen</a:t>
            </a:r>
            <a:r>
              <a:rPr lang="de-DE" sz="1800" dirty="0">
                <a:solidFill>
                  <a:srgbClr val="000000"/>
                </a:solidFill>
                <a:effectLst/>
                <a:latin typeface="Titillium Web" panose="00000300000000000000" pitchFamily="2" charset="0"/>
                <a:ea typeface="Calibri" panose="020F0502020204030204" pitchFamily="34" charset="0"/>
                <a:cs typeface="Titillium Web" panose="00000300000000000000" pitchFamily="2" charset="0"/>
              </a:rPr>
              <a:t> der Lernenden über Faktenchecks austauschen lassen.</a:t>
            </a:r>
            <a:endParaRPr lang="de-DE" sz="1800" dirty="0">
              <a:effectLst/>
              <a:latin typeface="Titillium Web" panose="00000300000000000000" pitchFamily="2" charset="0"/>
              <a:ea typeface="Calibri" panose="020F0502020204030204" pitchFamily="34" charset="0"/>
              <a:cs typeface="Times New Roman" panose="02020603050405020304" pitchFamily="18" charset="0"/>
            </a:endParaRPr>
          </a:p>
          <a:p>
            <a:endParaRPr lang="de-DE" dirty="0"/>
          </a:p>
        </p:txBody>
      </p:sp>
      <p:sp>
        <p:nvSpPr>
          <p:cNvPr id="4" name="Foliennummernplatzhalter 3"/>
          <p:cNvSpPr>
            <a:spLocks noGrp="1"/>
          </p:cNvSpPr>
          <p:nvPr>
            <p:ph type="sldNum" sz="quarter" idx="5"/>
          </p:nvPr>
        </p:nvSpPr>
        <p:spPr/>
        <p:txBody>
          <a:bodyPr/>
          <a:lstStyle/>
          <a:p>
            <a:fld id="{7BD41E19-DC61-40F6-8C64-FAF11DE50B5A}" type="slidenum">
              <a:rPr lang="de-DE" smtClean="0"/>
              <a:t>23</a:t>
            </a:fld>
            <a:endParaRPr lang="de-DE" dirty="0"/>
          </a:p>
        </p:txBody>
      </p:sp>
    </p:spTree>
    <p:extLst>
      <p:ext uri="{BB962C8B-B14F-4D97-AF65-F5344CB8AC3E}">
        <p14:creationId xmlns:p14="http://schemas.microsoft.com/office/powerpoint/2010/main" val="8914290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a:p>
        </p:txBody>
      </p:sp>
      <p:sp>
        <p:nvSpPr>
          <p:cNvPr id="3" name="Notizenplatzhalter 2"/>
          <p:cNvSpPr>
            <a:spLocks noGrp="1"/>
          </p:cNvSpPr>
          <p:nvPr>
            <p:ph type="body" idx="1"/>
          </p:nvPr>
        </p:nvSpPr>
        <p:spPr/>
        <p:txBody>
          <a:bodyPr/>
          <a:lstStyle/>
          <a:p>
            <a:endParaRPr lang="de-DE" dirty="0"/>
          </a:p>
        </p:txBody>
      </p:sp>
    </p:spTree>
    <p:extLst>
      <p:ext uri="{BB962C8B-B14F-4D97-AF65-F5344CB8AC3E}">
        <p14:creationId xmlns:p14="http://schemas.microsoft.com/office/powerpoint/2010/main" val="21009110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dirty="0"/>
          </a:p>
        </p:txBody>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BD41E19-DC61-40F6-8C64-FAF11DE50B5A}" type="slidenum">
              <a:rPr lang="de-DE" smtClean="0"/>
              <a:t>24</a:t>
            </a:fld>
            <a:endParaRPr lang="de-DE" dirty="0"/>
          </a:p>
        </p:txBody>
      </p:sp>
    </p:spTree>
    <p:extLst>
      <p:ext uri="{BB962C8B-B14F-4D97-AF65-F5344CB8AC3E}">
        <p14:creationId xmlns:p14="http://schemas.microsoft.com/office/powerpoint/2010/main" val="14141810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dirty="0"/>
          </a:p>
        </p:txBody>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200" b="1" kern="1200" dirty="0">
                <a:solidFill>
                  <a:schemeClr val="tx1"/>
                </a:solidFill>
                <a:effectLst/>
                <a:latin typeface="+mn-lt"/>
                <a:ea typeface="+mn-ea"/>
                <a:cs typeface="+mn-cs"/>
              </a:rPr>
              <a:t>Gesprächsimpulse</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Welche typischen Fehler sind hier zu sehen?</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Woran erkenne ich KI-generierte Inhalte ohne Hilfstools?</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Warum üben solche Bilder trotzdem eine starke Faszination aus?</a:t>
            </a:r>
          </a:p>
          <a:p>
            <a:pPr>
              <a:lnSpc>
                <a:spcPct val="107000"/>
              </a:lnSpc>
              <a:spcAft>
                <a:spcPts val="800"/>
              </a:spcAft>
            </a:pPr>
            <a:endParaRPr lang="de-DE" sz="1800" dirty="0">
              <a:effectLst/>
              <a:latin typeface="Titillium Web" panose="00000300000000000000" pitchFamily="2" charset="0"/>
              <a:ea typeface="Calibri" panose="020F0502020204030204" pitchFamily="34" charset="0"/>
              <a:cs typeface="Times New Roman" panose="02020603050405020304" pitchFamily="18" charset="0"/>
            </a:endParaRPr>
          </a:p>
          <a:p>
            <a:pPr>
              <a:lnSpc>
                <a:spcPct val="107000"/>
              </a:lnSpc>
              <a:spcAft>
                <a:spcPts val="800"/>
              </a:spcAft>
            </a:pPr>
            <a:r>
              <a:rPr lang="de-DE" sz="1800" b="1" dirty="0">
                <a:effectLst/>
                <a:latin typeface="Titillium Web" panose="00000300000000000000" pitchFamily="2" charset="0"/>
                <a:ea typeface="Calibri" panose="020F0502020204030204" pitchFamily="34" charset="0"/>
                <a:cs typeface="Times New Roman" panose="02020603050405020304" pitchFamily="18" charset="0"/>
              </a:rPr>
              <a:t>Fake</a:t>
            </a:r>
            <a:r>
              <a:rPr lang="de-DE" sz="1800" dirty="0">
                <a:effectLst/>
                <a:latin typeface="Titillium Web" panose="00000300000000000000" pitchFamily="2" charset="0"/>
                <a:ea typeface="Calibri" panose="020F0502020204030204" pitchFamily="34" charset="0"/>
                <a:cs typeface="Times New Roman" panose="02020603050405020304" pitchFamily="18" charset="0"/>
              </a:rPr>
              <a:t> ist auf dem Bild erkennbar: Personen haben deformierte Gesichter oder fehlende Gliedmaßen. Bild ist aus Telegram-Gruppe „Midjourney“, einer Bilder-KI. </a:t>
            </a:r>
          </a:p>
          <a:p>
            <a:pPr>
              <a:lnSpc>
                <a:spcPct val="107000"/>
              </a:lnSpc>
              <a:spcAft>
                <a:spcPts val="800"/>
              </a:spcAft>
            </a:pPr>
            <a:endParaRPr lang="de-DE" sz="1800" dirty="0">
              <a:effectLst/>
              <a:latin typeface="Titillium Web" panose="00000300000000000000" pitchFamily="2" charset="0"/>
              <a:ea typeface="Calibri" panose="020F0502020204030204" pitchFamily="34" charset="0"/>
              <a:cs typeface="Times New Roman" panose="02020603050405020304" pitchFamily="18" charset="0"/>
              <a:sym typeface="Wingdings" panose="05000000000000000000" pitchFamily="2" charset="2"/>
            </a:endParaRPr>
          </a:p>
          <a:p>
            <a:pPr>
              <a:lnSpc>
                <a:spcPct val="107000"/>
              </a:lnSpc>
              <a:spcAft>
                <a:spcPts val="800"/>
              </a:spcAft>
            </a:pPr>
            <a:r>
              <a:rPr lang="de-DE" sz="1800" dirty="0">
                <a:effectLst/>
                <a:latin typeface="Titillium Web" panose="00000300000000000000" pitchFamily="2" charset="0"/>
                <a:ea typeface="Calibri" panose="020F0502020204030204" pitchFamily="34" charset="0"/>
                <a:cs typeface="Times New Roman" panose="02020603050405020304" pitchFamily="18" charset="0"/>
                <a:sym typeface="Wingdings" panose="05000000000000000000" pitchFamily="2" charset="2"/>
              </a:rPr>
              <a:t> Den </a:t>
            </a:r>
            <a:r>
              <a:rPr lang="de-DE" sz="1800" dirty="0">
                <a:effectLst/>
                <a:latin typeface="Titillium Web" panose="00000300000000000000" pitchFamily="2" charset="0"/>
                <a:ea typeface="Calibri" panose="020F0502020204030204" pitchFamily="34" charset="0"/>
                <a:cs typeface="Times New Roman" panose="02020603050405020304" pitchFamily="18" charset="0"/>
              </a:rPr>
              <a:t>Stand der Technik sowie Funktionsweise oder Namen von verschiedenen KI zu kennen, kann helfen, Fakes schneller zu erkennen. </a:t>
            </a:r>
            <a:endParaRPr lang="de-DE" dirty="0"/>
          </a:p>
        </p:txBody>
      </p:sp>
      <p:sp>
        <p:nvSpPr>
          <p:cNvPr id="4" name="Foliennummernplatzhalter 3"/>
          <p:cNvSpPr>
            <a:spLocks noGrp="1"/>
          </p:cNvSpPr>
          <p:nvPr>
            <p:ph type="sldNum" sz="quarter" idx="5"/>
          </p:nvPr>
        </p:nvSpPr>
        <p:spPr/>
        <p:txBody>
          <a:bodyPr/>
          <a:lstStyle/>
          <a:p>
            <a:fld id="{7BD41E19-DC61-40F6-8C64-FAF11DE50B5A}" type="slidenum">
              <a:rPr lang="de-DE" smtClean="0"/>
              <a:t>29</a:t>
            </a:fld>
            <a:endParaRPr lang="de-DE" dirty="0"/>
          </a:p>
        </p:txBody>
      </p:sp>
    </p:spTree>
    <p:extLst>
      <p:ext uri="{BB962C8B-B14F-4D97-AF65-F5344CB8AC3E}">
        <p14:creationId xmlns:p14="http://schemas.microsoft.com/office/powerpoint/2010/main" val="38328688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dirty="0"/>
          </a:p>
        </p:txBody>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200" b="1" kern="1200" dirty="0">
                <a:solidFill>
                  <a:schemeClr val="tx1"/>
                </a:solidFill>
                <a:effectLst/>
                <a:latin typeface="+mn-lt"/>
                <a:ea typeface="+mn-ea"/>
                <a:cs typeface="+mn-cs"/>
              </a:rPr>
              <a:t>Gesprächsimpulse</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Welche Details im Bild wirken unnatürlich?</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Wie kann ich überprüfen, ob ein Ereignis tatsächlich stattgefunden hat?</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Warum ist Mehrquellen-Prüfung gerade bei brisanten Meldungen wichtig?</a:t>
            </a:r>
          </a:p>
          <a:p>
            <a:pPr>
              <a:lnSpc>
                <a:spcPct val="107000"/>
              </a:lnSpc>
              <a:spcAft>
                <a:spcPts val="800"/>
              </a:spcAft>
            </a:pPr>
            <a:endParaRPr lang="de-DE" sz="1800" dirty="0">
              <a:effectLst/>
              <a:latin typeface="Titillium Web" panose="00000300000000000000" pitchFamily="2" charset="0"/>
              <a:ea typeface="Calibri" panose="020F0502020204030204" pitchFamily="34" charset="0"/>
              <a:cs typeface="Times New Roman" panose="02020603050405020304" pitchFamily="18" charset="0"/>
            </a:endParaRPr>
          </a:p>
          <a:p>
            <a:pPr>
              <a:lnSpc>
                <a:spcPct val="107000"/>
              </a:lnSpc>
              <a:spcAft>
                <a:spcPts val="800"/>
              </a:spcAft>
            </a:pPr>
            <a:r>
              <a:rPr lang="de-DE" sz="1800" b="1" dirty="0">
                <a:effectLst/>
                <a:latin typeface="Titillium Web" panose="00000300000000000000" pitchFamily="2" charset="0"/>
                <a:ea typeface="Calibri" panose="020F0502020204030204" pitchFamily="34" charset="0"/>
                <a:cs typeface="Times New Roman" panose="02020603050405020304" pitchFamily="18" charset="0"/>
              </a:rPr>
              <a:t>Fake</a:t>
            </a:r>
            <a:r>
              <a:rPr lang="de-DE" sz="1800" dirty="0">
                <a:effectLst/>
                <a:latin typeface="Titillium Web" panose="00000300000000000000" pitchFamily="2" charset="0"/>
                <a:ea typeface="Calibri" panose="020F0502020204030204" pitchFamily="34" charset="0"/>
                <a:cs typeface="Times New Roman" panose="02020603050405020304" pitchFamily="18" charset="0"/>
              </a:rPr>
              <a:t> ist auf dem Bild erkennbar: Personen haben deformierte Gesichter oder fehlende Gliedmaßen. Bild ist aus Twitter, dort gibt es die ergänzende Information, dass es sich um ein KI-Bild handelt. Die Verhaftung des Dalai Lama, eines religiösen Oberhaupts, müsste zudem bekannt geworden sein und durch mehrere Quellen belegbar sein.</a:t>
            </a:r>
          </a:p>
          <a:p>
            <a:pPr marL="0" lvl="0" indent="0">
              <a:lnSpc>
                <a:spcPct val="107000"/>
              </a:lnSpc>
              <a:spcAft>
                <a:spcPts val="800"/>
              </a:spcAft>
              <a:buFont typeface="Wingdings" panose="05000000000000000000" pitchFamily="2" charset="2"/>
              <a:buNone/>
            </a:pPr>
            <a:endParaRPr lang="de-DE" sz="1800" dirty="0">
              <a:effectLst/>
              <a:latin typeface="Titillium Web" panose="00000300000000000000" pitchFamily="2" charset="0"/>
              <a:ea typeface="Calibri" panose="020F0502020204030204" pitchFamily="34" charset="0"/>
              <a:cs typeface="Times New Roman" panose="02020603050405020304" pitchFamily="18" charset="0"/>
              <a:sym typeface="Wingdings" panose="05000000000000000000" pitchFamily="2" charset="2"/>
            </a:endParaRPr>
          </a:p>
          <a:p>
            <a:pPr marL="0" lvl="0" indent="0">
              <a:lnSpc>
                <a:spcPct val="107000"/>
              </a:lnSpc>
              <a:spcAft>
                <a:spcPts val="800"/>
              </a:spcAft>
              <a:buFont typeface="Wingdings" panose="05000000000000000000" pitchFamily="2" charset="2"/>
              <a:buNone/>
            </a:pPr>
            <a:r>
              <a:rPr lang="de-DE" sz="1800" dirty="0">
                <a:effectLst/>
                <a:latin typeface="Titillium Web" panose="00000300000000000000" pitchFamily="2" charset="0"/>
                <a:ea typeface="Calibri" panose="020F0502020204030204" pitchFamily="34" charset="0"/>
                <a:cs typeface="Times New Roman" panose="02020603050405020304" pitchFamily="18" charset="0"/>
                <a:sym typeface="Wingdings" panose="05000000000000000000" pitchFamily="2" charset="2"/>
              </a:rPr>
              <a:t> </a:t>
            </a:r>
            <a:r>
              <a:rPr lang="de-DE" sz="1800" dirty="0">
                <a:effectLst/>
                <a:latin typeface="Titillium Web" panose="00000300000000000000" pitchFamily="2" charset="0"/>
                <a:ea typeface="Calibri" panose="020F0502020204030204" pitchFamily="34" charset="0"/>
                <a:cs typeface="Times New Roman" panose="02020603050405020304" pitchFamily="18" charset="0"/>
              </a:rPr>
              <a:t>Plattformen können Infos ergänzen.</a:t>
            </a:r>
          </a:p>
          <a:p>
            <a:r>
              <a:rPr lang="de-DE" sz="1800" dirty="0">
                <a:effectLst/>
                <a:latin typeface="Titillium Web" panose="00000300000000000000" pitchFamily="2" charset="0"/>
                <a:ea typeface="Calibri" panose="020F0502020204030204" pitchFamily="34" charset="0"/>
                <a:cs typeface="Times New Roman" panose="02020603050405020304" pitchFamily="18" charset="0"/>
                <a:sym typeface="Wingdings" panose="05000000000000000000" pitchFamily="2" charset="2"/>
              </a:rPr>
              <a:t> </a:t>
            </a:r>
            <a:r>
              <a:rPr lang="de-DE" sz="1800" dirty="0">
                <a:effectLst/>
                <a:latin typeface="Titillium Web" panose="00000300000000000000" pitchFamily="2" charset="0"/>
                <a:ea typeface="Calibri" panose="020F0502020204030204" pitchFamily="34" charset="0"/>
                <a:cs typeface="Times New Roman" panose="02020603050405020304" pitchFamily="18" charset="0"/>
              </a:rPr>
              <a:t>Einzelne Quellen, Fotos oder Berichte eines Ereignisses sind skeptisch zu betrachten.</a:t>
            </a:r>
            <a:endParaRPr lang="de-DE" dirty="0"/>
          </a:p>
        </p:txBody>
      </p:sp>
      <p:sp>
        <p:nvSpPr>
          <p:cNvPr id="4" name="Foliennummernplatzhalter 3"/>
          <p:cNvSpPr>
            <a:spLocks noGrp="1"/>
          </p:cNvSpPr>
          <p:nvPr>
            <p:ph type="sldNum" sz="quarter" idx="5"/>
          </p:nvPr>
        </p:nvSpPr>
        <p:spPr/>
        <p:txBody>
          <a:bodyPr/>
          <a:lstStyle/>
          <a:p>
            <a:fld id="{7BD41E19-DC61-40F6-8C64-FAF11DE50B5A}" type="slidenum">
              <a:rPr lang="de-DE" smtClean="0"/>
              <a:t>30</a:t>
            </a:fld>
            <a:endParaRPr lang="de-DE" dirty="0"/>
          </a:p>
        </p:txBody>
      </p:sp>
    </p:spTree>
    <p:extLst>
      <p:ext uri="{BB962C8B-B14F-4D97-AF65-F5344CB8AC3E}">
        <p14:creationId xmlns:p14="http://schemas.microsoft.com/office/powerpoint/2010/main" val="28674219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dirty="0"/>
          </a:p>
        </p:txBody>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200" b="1" kern="1200" dirty="0">
                <a:solidFill>
                  <a:schemeClr val="tx1"/>
                </a:solidFill>
                <a:effectLst/>
                <a:latin typeface="+mn-lt"/>
                <a:ea typeface="+mn-ea"/>
                <a:cs typeface="+mn-cs"/>
              </a:rPr>
              <a:t>Gesprächsimpulse</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Wie verändert sich der Eindruck, wenn man zuerst das Meme sieht und dann das Original?</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Welche Rolle spielt die Quelle bei der Bewertung eines Bildes?</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Warum sind Tierfotos so beliebt für virale Bearbeitungen?</a:t>
            </a:r>
          </a:p>
          <a:p>
            <a:pPr>
              <a:lnSpc>
                <a:spcPct val="107000"/>
              </a:lnSpc>
              <a:spcAft>
                <a:spcPts val="800"/>
              </a:spcAft>
            </a:pPr>
            <a:endParaRPr lang="de-DE" sz="1800" b="1" dirty="0">
              <a:effectLst/>
              <a:latin typeface="Titillium Web" panose="00000300000000000000" pitchFamily="2" charset="0"/>
              <a:ea typeface="Calibri" panose="020F0502020204030204" pitchFamily="34" charset="0"/>
              <a:cs typeface="Times New Roman" panose="02020603050405020304" pitchFamily="18" charset="0"/>
            </a:endParaRPr>
          </a:p>
          <a:p>
            <a:pPr>
              <a:lnSpc>
                <a:spcPct val="107000"/>
              </a:lnSpc>
              <a:spcAft>
                <a:spcPts val="800"/>
              </a:spcAft>
            </a:pPr>
            <a:r>
              <a:rPr lang="de-DE" sz="1800" b="1" dirty="0">
                <a:effectLst/>
                <a:latin typeface="Titillium Web" panose="00000300000000000000" pitchFamily="2" charset="0"/>
                <a:ea typeface="Calibri" panose="020F0502020204030204" pitchFamily="34" charset="0"/>
                <a:cs typeface="Times New Roman" panose="02020603050405020304" pitchFamily="18" charset="0"/>
              </a:rPr>
              <a:t>Fakt</a:t>
            </a:r>
            <a:r>
              <a:rPr lang="de-DE" sz="1800" dirty="0">
                <a:effectLst/>
                <a:latin typeface="Titillium Web" panose="00000300000000000000" pitchFamily="2" charset="0"/>
                <a:ea typeface="Calibri" panose="020F0502020204030204" pitchFamily="34" charset="0"/>
                <a:cs typeface="Times New Roman" panose="02020603050405020304" pitchFamily="18" charset="0"/>
              </a:rPr>
              <a:t>. Ein Wiesel hat sich bei der Auswahl der Beute überschätzt, der Specht ist beim Angriff losgeflogen. Aus diesem Foto entstanden verschiedene Memes, die offensichtliche Fakes sind, aber typisch für Internet-Kultur.</a:t>
            </a:r>
          </a:p>
          <a:p>
            <a:pPr marL="342900" lvl="0" indent="-342900">
              <a:lnSpc>
                <a:spcPct val="107000"/>
              </a:lnSpc>
              <a:spcAft>
                <a:spcPts val="800"/>
              </a:spcAft>
              <a:buFont typeface="Wingdings" panose="05000000000000000000" pitchFamily="2" charset="2"/>
              <a:buChar char=""/>
            </a:pPr>
            <a:endParaRPr lang="de-DE" sz="1800" dirty="0">
              <a:effectLst/>
              <a:latin typeface="Titillium Web" panose="00000300000000000000" pitchFamily="2"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Wingdings" panose="05000000000000000000" pitchFamily="2" charset="2"/>
              <a:buChar char=""/>
            </a:pPr>
            <a:r>
              <a:rPr lang="de-DE" sz="1800" dirty="0">
                <a:effectLst/>
                <a:latin typeface="Titillium Web" panose="00000300000000000000" pitchFamily="2" charset="0"/>
                <a:ea typeface="Calibri" panose="020F0502020204030204" pitchFamily="34" charset="0"/>
                <a:cs typeface="Times New Roman" panose="02020603050405020304" pitchFamily="18" charset="0"/>
              </a:rPr>
              <a:t>Ein einzelnes Foto kann Fakt sein, wenn die Quelle seriös ist und gut recherchiert (hier: BBC).</a:t>
            </a:r>
          </a:p>
          <a:p>
            <a:pPr marL="342900" lvl="0" indent="-342900">
              <a:lnSpc>
                <a:spcPct val="107000"/>
              </a:lnSpc>
              <a:spcAft>
                <a:spcPts val="800"/>
              </a:spcAft>
              <a:buFont typeface="Wingdings" panose="05000000000000000000" pitchFamily="2" charset="2"/>
              <a:buChar char=""/>
            </a:pPr>
            <a:r>
              <a:rPr lang="de-DE" sz="1800" dirty="0">
                <a:effectLst/>
                <a:latin typeface="Titillium Web" panose="00000300000000000000" pitchFamily="2" charset="0"/>
                <a:ea typeface="Calibri" panose="020F0502020204030204" pitchFamily="34" charset="0"/>
                <a:cs typeface="Times New Roman" panose="02020603050405020304" pitchFamily="18" charset="0"/>
              </a:rPr>
              <a:t>Problem: Wenn zuerst das veränderte Meme gesehen wird und dann das Original, könnte dieses als unglaubwürdig betrachtet werden.</a:t>
            </a:r>
            <a:endParaRPr lang="de-DE" dirty="0"/>
          </a:p>
        </p:txBody>
      </p:sp>
      <p:sp>
        <p:nvSpPr>
          <p:cNvPr id="4" name="Foliennummernplatzhalter 3"/>
          <p:cNvSpPr>
            <a:spLocks noGrp="1"/>
          </p:cNvSpPr>
          <p:nvPr>
            <p:ph type="sldNum" sz="quarter" idx="5"/>
          </p:nvPr>
        </p:nvSpPr>
        <p:spPr/>
        <p:txBody>
          <a:bodyPr/>
          <a:lstStyle/>
          <a:p>
            <a:fld id="{7BD41E19-DC61-40F6-8C64-FAF11DE50B5A}" type="slidenum">
              <a:rPr lang="de-DE" smtClean="0"/>
              <a:t>31</a:t>
            </a:fld>
            <a:endParaRPr lang="de-DE" dirty="0"/>
          </a:p>
        </p:txBody>
      </p:sp>
    </p:spTree>
    <p:extLst>
      <p:ext uri="{BB962C8B-B14F-4D97-AF65-F5344CB8AC3E}">
        <p14:creationId xmlns:p14="http://schemas.microsoft.com/office/powerpoint/2010/main" val="7871856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dirty="0"/>
          </a:p>
        </p:txBody>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200" b="1" kern="1200" dirty="0">
                <a:solidFill>
                  <a:schemeClr val="tx1"/>
                </a:solidFill>
                <a:effectLst/>
                <a:latin typeface="+mn-lt"/>
                <a:ea typeface="+mn-ea"/>
                <a:cs typeface="+mn-cs"/>
              </a:rPr>
              <a:t>Gesprächsimpulse</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Welche Bildelemente wirken künstlich?</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Wie kann man die Echtheit solcher Naturfotos überprüfen?</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Warum funktionieren Fakes oft besonders gut, wenn ein wahrer Kern enthalten ist?</a:t>
            </a:r>
          </a:p>
          <a:p>
            <a:pPr>
              <a:lnSpc>
                <a:spcPct val="107000"/>
              </a:lnSpc>
              <a:spcAft>
                <a:spcPts val="800"/>
              </a:spcAft>
            </a:pPr>
            <a:endParaRPr lang="de-DE" sz="1800" dirty="0">
              <a:effectLst/>
              <a:latin typeface="Titillium Web" panose="00000300000000000000" pitchFamily="2" charset="0"/>
              <a:ea typeface="Calibri" panose="020F0502020204030204" pitchFamily="34" charset="0"/>
              <a:cs typeface="Times New Roman" panose="02020603050405020304" pitchFamily="18" charset="0"/>
            </a:endParaRPr>
          </a:p>
          <a:p>
            <a:pPr>
              <a:lnSpc>
                <a:spcPct val="107000"/>
              </a:lnSpc>
              <a:spcAft>
                <a:spcPts val="800"/>
              </a:spcAft>
            </a:pPr>
            <a:r>
              <a:rPr lang="de-DE" sz="1800" b="1" dirty="0">
                <a:effectLst/>
                <a:latin typeface="Titillium Web" panose="00000300000000000000" pitchFamily="2" charset="0"/>
                <a:ea typeface="Calibri" panose="020F0502020204030204" pitchFamily="34" charset="0"/>
                <a:cs typeface="Times New Roman" panose="02020603050405020304" pitchFamily="18" charset="0"/>
              </a:rPr>
              <a:t>Fake</a:t>
            </a:r>
            <a:r>
              <a:rPr lang="de-DE" sz="1800" dirty="0">
                <a:effectLst/>
                <a:latin typeface="Titillium Web" panose="00000300000000000000" pitchFamily="2" charset="0"/>
                <a:ea typeface="Calibri" panose="020F0502020204030204" pitchFamily="34" charset="0"/>
                <a:cs typeface="Times New Roman" panose="02020603050405020304" pitchFamily="18" charset="0"/>
              </a:rPr>
              <a:t> ist deutlich erkennbar. Bild wirkt sehr künstlich. Hier funktioniert die Bildersuche oder Stichwortsuche. Die echte Pagodenblume ist kleiner und hat feine rötliche Blütenblätter. Aber: Es gibt Pflanzen, die nur alle paar Jahre blühen.</a:t>
            </a:r>
          </a:p>
          <a:p>
            <a:pPr>
              <a:lnSpc>
                <a:spcPct val="107000"/>
              </a:lnSpc>
              <a:spcAft>
                <a:spcPts val="800"/>
              </a:spcAft>
            </a:pPr>
            <a:endParaRPr lang="de-DE" sz="1800" dirty="0">
              <a:effectLst/>
              <a:latin typeface="Titillium Web" panose="00000300000000000000" pitchFamily="2"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Wingdings" panose="05000000000000000000" pitchFamily="2" charset="2"/>
              <a:buChar char=""/>
            </a:pPr>
            <a:r>
              <a:rPr lang="de-DE" sz="1800" dirty="0">
                <a:effectLst/>
                <a:latin typeface="Titillium Web" panose="00000300000000000000" pitchFamily="2" charset="0"/>
                <a:ea typeface="Calibri" panose="020F0502020204030204" pitchFamily="34" charset="0"/>
                <a:cs typeface="Times New Roman" panose="02020603050405020304" pitchFamily="18" charset="0"/>
              </a:rPr>
              <a:t>Informationen aus dem Text hinterfragen</a:t>
            </a:r>
          </a:p>
          <a:p>
            <a:pPr marL="342900" lvl="0" indent="-342900">
              <a:lnSpc>
                <a:spcPct val="107000"/>
              </a:lnSpc>
              <a:spcAft>
                <a:spcPts val="800"/>
              </a:spcAft>
              <a:buFont typeface="Wingdings" panose="05000000000000000000" pitchFamily="2" charset="2"/>
              <a:buChar char=""/>
            </a:pPr>
            <a:r>
              <a:rPr lang="de-DE" sz="1800" dirty="0">
                <a:effectLst/>
                <a:latin typeface="Titillium Web" panose="00000300000000000000" pitchFamily="2" charset="0"/>
                <a:ea typeface="Calibri" panose="020F0502020204030204" pitchFamily="34" charset="0"/>
                <a:cs typeface="Times New Roman" panose="02020603050405020304" pitchFamily="18" charset="0"/>
              </a:rPr>
              <a:t>Bildersuche mit Stichwortsuche ergänzen</a:t>
            </a:r>
          </a:p>
          <a:p>
            <a:endParaRPr lang="de-DE" dirty="0"/>
          </a:p>
        </p:txBody>
      </p:sp>
      <p:sp>
        <p:nvSpPr>
          <p:cNvPr id="4" name="Foliennummernplatzhalter 3"/>
          <p:cNvSpPr>
            <a:spLocks noGrp="1"/>
          </p:cNvSpPr>
          <p:nvPr>
            <p:ph type="sldNum" sz="quarter" idx="5"/>
          </p:nvPr>
        </p:nvSpPr>
        <p:spPr/>
        <p:txBody>
          <a:bodyPr/>
          <a:lstStyle/>
          <a:p>
            <a:fld id="{7BD41E19-DC61-40F6-8C64-FAF11DE50B5A}" type="slidenum">
              <a:rPr lang="de-DE" smtClean="0"/>
              <a:t>32</a:t>
            </a:fld>
            <a:endParaRPr lang="de-DE" dirty="0"/>
          </a:p>
        </p:txBody>
      </p:sp>
    </p:spTree>
    <p:extLst>
      <p:ext uri="{BB962C8B-B14F-4D97-AF65-F5344CB8AC3E}">
        <p14:creationId xmlns:p14="http://schemas.microsoft.com/office/powerpoint/2010/main" val="4843786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dirty="0"/>
          </a:p>
        </p:txBody>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200" b="1" kern="1200" dirty="0">
                <a:solidFill>
                  <a:schemeClr val="tx1"/>
                </a:solidFill>
                <a:effectLst/>
                <a:latin typeface="+mn-lt"/>
                <a:ea typeface="+mn-ea"/>
                <a:cs typeface="+mn-cs"/>
              </a:rPr>
              <a:t>Gesprächsimpulse</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Was spricht biologisch gegen die Echtheit des Tieres?</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Welche typischen KI-Fehler lassen sich hier erkennen?</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Warum faszinieren Mischwesen die Netzgemeinde so sehr?</a:t>
            </a:r>
          </a:p>
          <a:p>
            <a:pPr>
              <a:lnSpc>
                <a:spcPct val="107000"/>
              </a:lnSpc>
              <a:spcAft>
                <a:spcPts val="800"/>
              </a:spcAft>
            </a:pPr>
            <a:endParaRPr lang="de-DE" sz="1800" dirty="0">
              <a:effectLst/>
              <a:latin typeface="Titillium Web" panose="00000300000000000000" pitchFamily="2" charset="0"/>
              <a:ea typeface="Calibri" panose="020F0502020204030204" pitchFamily="34" charset="0"/>
              <a:cs typeface="Times New Roman" panose="02020603050405020304" pitchFamily="18" charset="0"/>
            </a:endParaRPr>
          </a:p>
          <a:p>
            <a:pPr>
              <a:lnSpc>
                <a:spcPct val="107000"/>
              </a:lnSpc>
              <a:spcAft>
                <a:spcPts val="800"/>
              </a:spcAft>
            </a:pPr>
            <a:r>
              <a:rPr lang="de-DE" sz="1800" b="1" dirty="0">
                <a:effectLst/>
                <a:latin typeface="Titillium Web" panose="00000300000000000000" pitchFamily="2" charset="0"/>
                <a:ea typeface="Calibri" panose="020F0502020204030204" pitchFamily="34" charset="0"/>
                <a:cs typeface="Times New Roman" panose="02020603050405020304" pitchFamily="18" charset="0"/>
              </a:rPr>
              <a:t>Fake</a:t>
            </a:r>
            <a:r>
              <a:rPr lang="de-DE" sz="1800" dirty="0">
                <a:effectLst/>
                <a:latin typeface="Titillium Web" panose="00000300000000000000" pitchFamily="2" charset="0"/>
                <a:ea typeface="Calibri" panose="020F0502020204030204" pitchFamily="34" charset="0"/>
                <a:cs typeface="Times New Roman" panose="02020603050405020304" pitchFamily="18" charset="0"/>
              </a:rPr>
              <a:t> ist erkennbar an der Handhaltung des Mannes. Sehr gute Bildbearbeitung, vermutlich keine KI. Biologisch ist so ein Tier nicht möglich (Lungen-/Kiemenatmung).</a:t>
            </a:r>
          </a:p>
          <a:p>
            <a:pPr marL="342900" lvl="0" indent="-342900">
              <a:lnSpc>
                <a:spcPct val="107000"/>
              </a:lnSpc>
              <a:spcAft>
                <a:spcPts val="800"/>
              </a:spcAft>
              <a:buFont typeface="Wingdings" panose="05000000000000000000" pitchFamily="2" charset="2"/>
              <a:buChar char=""/>
            </a:pPr>
            <a:endParaRPr lang="de-DE" sz="1800" dirty="0">
              <a:effectLst/>
              <a:latin typeface="Titillium Web" panose="00000300000000000000" pitchFamily="2"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Wingdings" panose="05000000000000000000" pitchFamily="2" charset="2"/>
              <a:buChar char=""/>
            </a:pPr>
            <a:r>
              <a:rPr lang="de-DE" sz="1800" dirty="0">
                <a:effectLst/>
                <a:latin typeface="Titillium Web" panose="00000300000000000000" pitchFamily="2" charset="0"/>
                <a:ea typeface="Calibri" panose="020F0502020204030204" pitchFamily="34" charset="0"/>
                <a:cs typeface="Times New Roman" panose="02020603050405020304" pitchFamily="18" charset="0"/>
              </a:rPr>
              <a:t>Allgemeinwissen ist hilfreich. </a:t>
            </a:r>
          </a:p>
          <a:p>
            <a:pPr marL="342900" lvl="0" indent="-342900">
              <a:lnSpc>
                <a:spcPct val="107000"/>
              </a:lnSpc>
              <a:spcAft>
                <a:spcPts val="800"/>
              </a:spcAft>
              <a:buFont typeface="Wingdings" panose="05000000000000000000" pitchFamily="2" charset="2"/>
              <a:buChar char=""/>
            </a:pPr>
            <a:r>
              <a:rPr lang="de-DE" sz="1800" dirty="0">
                <a:effectLst/>
                <a:latin typeface="Titillium Web" panose="00000300000000000000" pitchFamily="2" charset="0"/>
                <a:ea typeface="Calibri" panose="020F0502020204030204" pitchFamily="34" charset="0"/>
                <a:cs typeface="Times New Roman" panose="02020603050405020304" pitchFamily="18" charset="0"/>
              </a:rPr>
              <a:t>Auf den gesunden Menschenverstand achten.</a:t>
            </a:r>
          </a:p>
        </p:txBody>
      </p:sp>
      <p:sp>
        <p:nvSpPr>
          <p:cNvPr id="4" name="Foliennummernplatzhalter 3"/>
          <p:cNvSpPr>
            <a:spLocks noGrp="1"/>
          </p:cNvSpPr>
          <p:nvPr>
            <p:ph type="sldNum" sz="quarter" idx="5"/>
          </p:nvPr>
        </p:nvSpPr>
        <p:spPr/>
        <p:txBody>
          <a:bodyPr/>
          <a:lstStyle/>
          <a:p>
            <a:fld id="{7BD41E19-DC61-40F6-8C64-FAF11DE50B5A}" type="slidenum">
              <a:rPr lang="de-DE" smtClean="0"/>
              <a:t>33</a:t>
            </a:fld>
            <a:endParaRPr lang="de-DE" dirty="0"/>
          </a:p>
        </p:txBody>
      </p:sp>
    </p:spTree>
    <p:extLst>
      <p:ext uri="{BB962C8B-B14F-4D97-AF65-F5344CB8AC3E}">
        <p14:creationId xmlns:p14="http://schemas.microsoft.com/office/powerpoint/2010/main" val="1025020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dirty="0"/>
          </a:p>
        </p:txBody>
      </p:sp>
      <p:sp>
        <p:nvSpPr>
          <p:cNvPr id="3" name="Notizenplatzhalter 2"/>
          <p:cNvSpPr>
            <a:spLocks noGrp="1"/>
          </p:cNvSpPr>
          <p:nvPr>
            <p:ph type="body" idx="1"/>
          </p:nvPr>
        </p:nvSpPr>
        <p:spPr/>
        <p:txBody>
          <a:bodyPr/>
          <a:lstStyle/>
          <a:p>
            <a:r>
              <a:rPr lang="de-DE" sz="1200" b="1" kern="1200" dirty="0">
                <a:solidFill>
                  <a:schemeClr val="tx1"/>
                </a:solidFill>
                <a:effectLst/>
                <a:latin typeface="+mn-lt"/>
                <a:ea typeface="+mn-ea"/>
                <a:cs typeface="+mn-cs"/>
              </a:rPr>
              <a:t>Gesprächsimpulse</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Wie erklärt sich der Eindruck der „zehn Beine“?</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Welche anderen Beispiele für optische Täuschungen kennt ihr?</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Wie wichtig ist die Bildbeschreibung für die Interpretation?</a:t>
            </a:r>
          </a:p>
          <a:p>
            <a:endParaRPr lang="de-DE" dirty="0"/>
          </a:p>
          <a:p>
            <a:r>
              <a:rPr lang="de-DE" b="1" dirty="0"/>
              <a:t>Fakt</a:t>
            </a:r>
            <a:r>
              <a:rPr lang="de-DE" dirty="0"/>
              <a:t>. </a:t>
            </a:r>
            <a:r>
              <a:rPr lang="de-DE" sz="1200" kern="1200" dirty="0">
                <a:solidFill>
                  <a:schemeClr val="tx1"/>
                </a:solidFill>
                <a:effectLst/>
                <a:latin typeface="+mn-lt"/>
                <a:ea typeface="+mn-ea"/>
                <a:cs typeface="+mn-cs"/>
              </a:rPr>
              <a:t>Unter den Flügeln befinden sich Jungtiere, deren Beine zu sehen sind. </a:t>
            </a:r>
          </a:p>
          <a:p>
            <a:endParaRPr lang="de-DE"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à"/>
              <a:tabLst/>
              <a:defRPr/>
            </a:pPr>
            <a:r>
              <a:rPr lang="de-DE" sz="1200" kern="1200" dirty="0">
                <a:solidFill>
                  <a:schemeClr val="tx1"/>
                </a:solidFill>
                <a:effectLst/>
                <a:latin typeface="+mn-lt"/>
                <a:ea typeface="+mn-ea"/>
                <a:cs typeface="+mn-cs"/>
                <a:sym typeface="Wingdings" panose="05000000000000000000" pitchFamily="2" charset="2"/>
              </a:rPr>
              <a:t>U</a:t>
            </a:r>
            <a:r>
              <a:rPr lang="de-DE" sz="1200" kern="1200" dirty="0">
                <a:solidFill>
                  <a:schemeClr val="tx1"/>
                </a:solidFill>
                <a:effectLst/>
                <a:latin typeface="+mn-lt"/>
                <a:ea typeface="+mn-ea"/>
                <a:cs typeface="+mn-cs"/>
              </a:rPr>
              <a:t>ngewöhnliche Perspektiven können täuschen. </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à"/>
              <a:tabLst/>
              <a:defRPr/>
            </a:pPr>
            <a:r>
              <a:rPr lang="de-DE" sz="1200" kern="1200" dirty="0">
                <a:solidFill>
                  <a:schemeClr val="tx1"/>
                </a:solidFill>
                <a:effectLst/>
                <a:latin typeface="+mn-lt"/>
                <a:ea typeface="+mn-ea"/>
                <a:cs typeface="+mn-cs"/>
              </a:rPr>
              <a:t>Die Überprüfung der Bildbeschreibung ist entscheidend, bevor voreilige Schlüsse gezogen werden.</a:t>
            </a:r>
          </a:p>
        </p:txBody>
      </p:sp>
      <p:sp>
        <p:nvSpPr>
          <p:cNvPr id="4" name="Foliennummernplatzhalter 3"/>
          <p:cNvSpPr>
            <a:spLocks noGrp="1"/>
          </p:cNvSpPr>
          <p:nvPr>
            <p:ph type="sldNum" sz="quarter" idx="5"/>
          </p:nvPr>
        </p:nvSpPr>
        <p:spPr/>
        <p:txBody>
          <a:bodyPr/>
          <a:lstStyle/>
          <a:p>
            <a:fld id="{7BD41E19-DC61-40F6-8C64-FAF11DE50B5A}" type="slidenum">
              <a:rPr lang="de-DE" smtClean="0"/>
              <a:t>34</a:t>
            </a:fld>
            <a:endParaRPr lang="de-DE" dirty="0"/>
          </a:p>
        </p:txBody>
      </p:sp>
    </p:spTree>
    <p:extLst>
      <p:ext uri="{BB962C8B-B14F-4D97-AF65-F5344CB8AC3E}">
        <p14:creationId xmlns:p14="http://schemas.microsoft.com/office/powerpoint/2010/main" val="2729708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dirty="0"/>
          </a:p>
        </p:txBody>
      </p:sp>
      <p:sp>
        <p:nvSpPr>
          <p:cNvPr id="3" name="Notizenplatzhalter 2"/>
          <p:cNvSpPr>
            <a:spLocks noGrp="1"/>
          </p:cNvSpPr>
          <p:nvPr>
            <p:ph type="body" idx="1"/>
          </p:nvPr>
        </p:nvSpPr>
        <p:spPr/>
        <p:txBody>
          <a:bodyPr/>
          <a:lstStyle/>
          <a:p>
            <a:r>
              <a:rPr lang="de-DE" sz="1200" b="1" kern="1200" dirty="0">
                <a:solidFill>
                  <a:schemeClr val="tx1"/>
                </a:solidFill>
                <a:effectLst/>
                <a:latin typeface="+mn-lt"/>
                <a:ea typeface="+mn-ea"/>
                <a:cs typeface="+mn-cs"/>
              </a:rPr>
              <a:t>Gesprächsimpulse</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Wie verändert sich die Wirkung des Bildes, wenn man den ganzen Adler sieht?</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Wann ist ein starker Zoom journalistisch gerechtfertigt – und wann manipulativ?</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Wie kann man durch Quellensuche den Kontext wiederherstellen?</a:t>
            </a:r>
          </a:p>
          <a:p>
            <a:pPr>
              <a:lnSpc>
                <a:spcPct val="107000"/>
              </a:lnSpc>
              <a:spcAft>
                <a:spcPts val="800"/>
              </a:spcAft>
            </a:pPr>
            <a:endParaRPr lang="de-DE" sz="1800" dirty="0">
              <a:effectLst/>
              <a:latin typeface="Titillium Web" panose="00000300000000000000" pitchFamily="2" charset="0"/>
              <a:ea typeface="Calibri" panose="020F0502020204030204" pitchFamily="34" charset="0"/>
              <a:cs typeface="Times New Roman" panose="02020603050405020304" pitchFamily="18" charset="0"/>
            </a:endParaRPr>
          </a:p>
          <a:p>
            <a:pPr>
              <a:lnSpc>
                <a:spcPct val="107000"/>
              </a:lnSpc>
              <a:spcAft>
                <a:spcPts val="800"/>
              </a:spcAft>
            </a:pPr>
            <a:r>
              <a:rPr lang="de-DE" sz="1800" b="1" dirty="0">
                <a:effectLst/>
                <a:latin typeface="Titillium Web" panose="00000300000000000000" pitchFamily="2" charset="0"/>
                <a:ea typeface="Calibri" panose="020F0502020204030204" pitchFamily="34" charset="0"/>
                <a:cs typeface="Times New Roman" panose="02020603050405020304" pitchFamily="18" charset="0"/>
              </a:rPr>
              <a:t>Fakt</a:t>
            </a:r>
            <a:r>
              <a:rPr lang="de-DE" sz="1800" dirty="0">
                <a:effectLst/>
                <a:latin typeface="Titillium Web" panose="00000300000000000000" pitchFamily="2" charset="0"/>
                <a:ea typeface="Calibri" panose="020F0502020204030204" pitchFamily="34" charset="0"/>
                <a:cs typeface="Times New Roman" panose="02020603050405020304" pitchFamily="18" charset="0"/>
              </a:rPr>
              <a:t>. Ausschnitt eines Bildes eines jungen Kronenadlers, die besonders große Krallen haben.</a:t>
            </a:r>
          </a:p>
          <a:p>
            <a:pPr marL="342900" lvl="0" indent="-342900">
              <a:lnSpc>
                <a:spcPct val="107000"/>
              </a:lnSpc>
              <a:spcAft>
                <a:spcPts val="800"/>
              </a:spcAft>
              <a:buFont typeface="Wingdings" panose="05000000000000000000" pitchFamily="2" charset="2"/>
              <a:buChar char=""/>
            </a:pPr>
            <a:endParaRPr lang="de-DE" sz="1800" dirty="0">
              <a:effectLst/>
              <a:latin typeface="Titillium Web" panose="00000300000000000000" pitchFamily="2"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Wingdings" panose="05000000000000000000" pitchFamily="2" charset="2"/>
              <a:buChar char=""/>
            </a:pPr>
            <a:r>
              <a:rPr lang="de-DE" sz="1800" dirty="0">
                <a:effectLst/>
                <a:latin typeface="Titillium Web" panose="00000300000000000000" pitchFamily="2" charset="0"/>
                <a:ea typeface="Calibri" panose="020F0502020204030204" pitchFamily="34" charset="0"/>
                <a:cs typeface="Times New Roman" panose="02020603050405020304" pitchFamily="18" charset="0"/>
              </a:rPr>
              <a:t>Fotoausschnitte können den Kontext erheblich reduzieren und werden genutzt, um bestimmte Effekte zu erzielen.</a:t>
            </a:r>
          </a:p>
        </p:txBody>
      </p:sp>
      <p:sp>
        <p:nvSpPr>
          <p:cNvPr id="4" name="Foliennummernplatzhalter 3"/>
          <p:cNvSpPr>
            <a:spLocks noGrp="1"/>
          </p:cNvSpPr>
          <p:nvPr>
            <p:ph type="sldNum" sz="quarter" idx="5"/>
          </p:nvPr>
        </p:nvSpPr>
        <p:spPr/>
        <p:txBody>
          <a:bodyPr/>
          <a:lstStyle/>
          <a:p>
            <a:fld id="{7BD41E19-DC61-40F6-8C64-FAF11DE50B5A}" type="slidenum">
              <a:rPr lang="de-DE" smtClean="0"/>
              <a:t>35</a:t>
            </a:fld>
            <a:endParaRPr lang="de-DE" dirty="0"/>
          </a:p>
        </p:txBody>
      </p:sp>
    </p:spTree>
    <p:extLst>
      <p:ext uri="{BB962C8B-B14F-4D97-AF65-F5344CB8AC3E}">
        <p14:creationId xmlns:p14="http://schemas.microsoft.com/office/powerpoint/2010/main" val="4590976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dirty="0"/>
          </a:p>
        </p:txBody>
      </p:sp>
      <p:sp>
        <p:nvSpPr>
          <p:cNvPr id="3" name="Notizenplatzhalter 2"/>
          <p:cNvSpPr>
            <a:spLocks noGrp="1"/>
          </p:cNvSpPr>
          <p:nvPr>
            <p:ph type="body" idx="1"/>
          </p:nvPr>
        </p:nvSpPr>
        <p:spPr/>
        <p:txBody>
          <a:bodyPr/>
          <a:lstStyle/>
          <a:p>
            <a:pPr marL="712788">
              <a:lnSpc>
                <a:spcPct val="150000"/>
              </a:lnSpc>
              <a:buFont typeface="Arial" panose="020B0604020202020204" pitchFamily="34" charset="0"/>
              <a:buNone/>
            </a:pPr>
            <a:r>
              <a:rPr lang="de-DE" b="1" dirty="0">
                <a:solidFill>
                  <a:schemeClr val="bg1"/>
                </a:solidFill>
              </a:rPr>
              <a:t>Kennzeichen</a:t>
            </a:r>
            <a:r>
              <a:rPr lang="de-DE" dirty="0">
                <a:solidFill>
                  <a:schemeClr val="bg1"/>
                </a:solidFill>
              </a:rPr>
              <a:t> von Fake News:</a:t>
            </a:r>
          </a:p>
          <a:p>
            <a:pPr marL="712788">
              <a:lnSpc>
                <a:spcPct val="150000"/>
              </a:lnSpc>
            </a:pPr>
            <a:r>
              <a:rPr lang="de-DE" dirty="0">
                <a:solidFill>
                  <a:schemeClr val="bg1"/>
                </a:solidFill>
              </a:rPr>
              <a:t>Emotionen, Stimmungsmache, Manipulation der Gefühle</a:t>
            </a:r>
            <a:endParaRPr lang="de-DE" dirty="0"/>
          </a:p>
          <a:p>
            <a:pPr marL="342900" lvl="0" indent="-342900" fontAlgn="ctr">
              <a:lnSpc>
                <a:spcPct val="107000"/>
              </a:lnSpc>
              <a:spcAft>
                <a:spcPts val="565"/>
              </a:spcAft>
              <a:buFont typeface="Symbol" panose="05050102010706020507" pitchFamily="18" charset="2"/>
              <a:buChar char=""/>
            </a:pPr>
            <a:endParaRPr lang="de-DE" dirty="0"/>
          </a:p>
        </p:txBody>
      </p:sp>
      <p:sp>
        <p:nvSpPr>
          <p:cNvPr id="4" name="Foliennummernplatzhalter 3"/>
          <p:cNvSpPr>
            <a:spLocks noGrp="1"/>
          </p:cNvSpPr>
          <p:nvPr>
            <p:ph type="sldNum" sz="quarter" idx="5"/>
          </p:nvPr>
        </p:nvSpPr>
        <p:spPr/>
        <p:txBody>
          <a:bodyPr/>
          <a:lstStyle/>
          <a:p>
            <a:fld id="{7BD41E19-DC61-40F6-8C64-FAF11DE50B5A}" type="slidenum">
              <a:rPr lang="de-DE" smtClean="0"/>
              <a:t>37</a:t>
            </a:fld>
            <a:endParaRPr lang="de-DE" dirty="0"/>
          </a:p>
        </p:txBody>
      </p:sp>
    </p:spTree>
    <p:extLst>
      <p:ext uri="{BB962C8B-B14F-4D97-AF65-F5344CB8AC3E}">
        <p14:creationId xmlns:p14="http://schemas.microsoft.com/office/powerpoint/2010/main" val="36293265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dirty="0"/>
          </a:p>
        </p:txBody>
      </p:sp>
      <p:sp>
        <p:nvSpPr>
          <p:cNvPr id="3" name="Notizenplatzhalter 2"/>
          <p:cNvSpPr>
            <a:spLocks noGrp="1"/>
          </p:cNvSpPr>
          <p:nvPr>
            <p:ph type="body" idx="1"/>
          </p:nvPr>
        </p:nvSpPr>
        <p:spPr/>
        <p:txBody>
          <a:bodyPr/>
          <a:lstStyle/>
          <a:p>
            <a:pPr marL="712788">
              <a:lnSpc>
                <a:spcPct val="150000"/>
              </a:lnSpc>
            </a:pPr>
            <a:r>
              <a:rPr lang="de-DE" b="0" dirty="0">
                <a:solidFill>
                  <a:schemeClr val="bg1"/>
                </a:solidFill>
              </a:rPr>
              <a:t>Widersprüche</a:t>
            </a:r>
            <a:r>
              <a:rPr lang="de-DE" dirty="0">
                <a:solidFill>
                  <a:schemeClr val="bg1"/>
                </a:solidFill>
              </a:rPr>
              <a:t> (Titel/Text/Bild)</a:t>
            </a:r>
          </a:p>
          <a:p>
            <a:pPr marL="712788">
              <a:lnSpc>
                <a:spcPct val="150000"/>
              </a:lnSpc>
            </a:pPr>
            <a:endParaRPr lang="de-DE" dirty="0">
              <a:solidFill>
                <a:schemeClr val="bg1"/>
              </a:solidFill>
            </a:endParaRPr>
          </a:p>
          <a:p>
            <a:pPr marL="342900" lvl="0" indent="-342900" fontAlgn="ctr">
              <a:lnSpc>
                <a:spcPct val="107000"/>
              </a:lnSpc>
              <a:spcAft>
                <a:spcPts val="565"/>
              </a:spcAft>
              <a:buFont typeface="Symbol" panose="05050102010706020507" pitchFamily="18" charset="2"/>
              <a:buChar char=""/>
            </a:pPr>
            <a:endParaRPr lang="de-DE" dirty="0"/>
          </a:p>
          <a:p>
            <a:pPr marL="342900" lvl="0" indent="-342900" fontAlgn="ctr">
              <a:lnSpc>
                <a:spcPct val="107000"/>
              </a:lnSpc>
              <a:spcAft>
                <a:spcPts val="565"/>
              </a:spcAft>
              <a:buFont typeface="Symbol" panose="05050102010706020507" pitchFamily="18" charset="2"/>
              <a:buChar char=""/>
            </a:pPr>
            <a:endParaRPr lang="de-DE" dirty="0"/>
          </a:p>
        </p:txBody>
      </p:sp>
      <p:sp>
        <p:nvSpPr>
          <p:cNvPr id="4" name="Foliennummernplatzhalter 3"/>
          <p:cNvSpPr>
            <a:spLocks noGrp="1"/>
          </p:cNvSpPr>
          <p:nvPr>
            <p:ph type="sldNum" sz="quarter" idx="5"/>
          </p:nvPr>
        </p:nvSpPr>
        <p:spPr/>
        <p:txBody>
          <a:bodyPr/>
          <a:lstStyle/>
          <a:p>
            <a:fld id="{7BD41E19-DC61-40F6-8C64-FAF11DE50B5A}" type="slidenum">
              <a:rPr lang="de-DE" smtClean="0"/>
              <a:t>38</a:t>
            </a:fld>
            <a:endParaRPr lang="de-DE" dirty="0"/>
          </a:p>
        </p:txBody>
      </p:sp>
    </p:spTree>
    <p:extLst>
      <p:ext uri="{BB962C8B-B14F-4D97-AF65-F5344CB8AC3E}">
        <p14:creationId xmlns:p14="http://schemas.microsoft.com/office/powerpoint/2010/main" val="18876266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a:p>
        </p:txBody>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b="1" i="0" u="none" strike="noStrike" baseline="30000" dirty="0">
                <a:solidFill>
                  <a:srgbClr val="FFFFFF"/>
                </a:solidFill>
                <a:latin typeface="+mn-lt"/>
              </a:rPr>
              <a:t>Vorwissen abfragen mithilfe von Moderationskarten oder über ein digitales Tool wie minnit‘ (der QR-Code zur Abfrage kann hier eingefügt werden)</a:t>
            </a:r>
          </a:p>
          <a:p>
            <a:pPr marR="0" algn="l" rtl="0"/>
            <a:endParaRPr lang="de-DE" sz="1200" b="1" i="0" u="none" strike="noStrike" baseline="30000" dirty="0">
              <a:solidFill>
                <a:srgbClr val="FFFFFF"/>
              </a:solidFill>
              <a:latin typeface="+mn-lt"/>
            </a:endParaRPr>
          </a:p>
          <a:p>
            <a:pPr marR="0" algn="l" rtl="0"/>
            <a:r>
              <a:rPr lang="de-DE" sz="1200" b="1" i="0" u="none" strike="noStrike" baseline="30000" dirty="0">
                <a:solidFill>
                  <a:srgbClr val="FFFFFF"/>
                </a:solidFill>
                <a:latin typeface="+mn-lt"/>
              </a:rPr>
              <a:t>Ziele</a:t>
            </a:r>
          </a:p>
          <a:p>
            <a:pPr marL="285750" marR="1130" lvl="0" indent="-285750" algn="l" rtl="0">
              <a:buFont typeface="Arial" panose="020B0604020202020204" pitchFamily="34" charset="0"/>
              <a:buChar char="•"/>
            </a:pPr>
            <a:r>
              <a:rPr lang="de-DE" sz="1200" b="0" i="0" u="none" strike="noStrike" baseline="30000" dirty="0">
                <a:solidFill>
                  <a:srgbClr val="000000"/>
                </a:solidFill>
                <a:latin typeface="+mn-lt"/>
              </a:rPr>
              <a:t>Aktivierung des Vorwissens und vorhandener Assoziationen zum Thema Fake News </a:t>
            </a:r>
          </a:p>
          <a:p>
            <a:pPr marL="285750" marR="1130" lvl="0" indent="-285750" algn="l" rtl="0">
              <a:buFont typeface="Arial" panose="020B0604020202020204" pitchFamily="34" charset="0"/>
              <a:buChar char="•"/>
            </a:pPr>
            <a:r>
              <a:rPr lang="de-DE" sz="1200" b="0" i="0" u="none" strike="noStrike" baseline="30000" dirty="0">
                <a:solidFill>
                  <a:srgbClr val="000000"/>
                </a:solidFill>
                <a:latin typeface="+mn-lt"/>
              </a:rPr>
              <a:t>Sensibilisierung für Begriffe, Denkmuster und Stereotype</a:t>
            </a:r>
          </a:p>
          <a:p>
            <a:pPr marL="285750" marR="1130" lvl="0" indent="-285750" algn="l" rtl="0">
              <a:buFont typeface="Arial" panose="020B0604020202020204" pitchFamily="34" charset="0"/>
              <a:buChar char="•"/>
            </a:pPr>
            <a:r>
              <a:rPr lang="de-DE" sz="1200" b="0" i="0" u="none" strike="noStrike" baseline="30000" dirty="0">
                <a:solidFill>
                  <a:srgbClr val="000000"/>
                </a:solidFill>
                <a:latin typeface="+mn-lt"/>
              </a:rPr>
              <a:t>Sichtbarmachung von Wissenslücken, Unsicherheiten und Irritationen</a:t>
            </a:r>
          </a:p>
          <a:p>
            <a:pPr marL="285750" marR="1130" lvl="0" indent="-285750" algn="l" rtl="0">
              <a:buFont typeface="Arial" panose="020B0604020202020204" pitchFamily="34" charset="0"/>
              <a:buChar char="•"/>
            </a:pPr>
            <a:r>
              <a:rPr lang="de-DE" sz="1200" b="0" i="0" u="none" strike="noStrike" baseline="30000" dirty="0">
                <a:solidFill>
                  <a:srgbClr val="000000"/>
                </a:solidFill>
                <a:latin typeface="+mn-lt"/>
              </a:rPr>
              <a:t>Vorbereitung auf die gemeinsame Definition von Fake News </a:t>
            </a:r>
          </a:p>
          <a:p>
            <a:pPr marR="0" algn="l" rtl="0"/>
            <a:endParaRPr lang="de-DE" sz="1200" b="1" i="0" u="none" strike="noStrike" baseline="30000" dirty="0">
              <a:solidFill>
                <a:srgbClr val="FFFFFF"/>
              </a:solidFill>
              <a:latin typeface="+mn-lt"/>
            </a:endParaRPr>
          </a:p>
          <a:p>
            <a:pPr marR="0" algn="l" rtl="0"/>
            <a:r>
              <a:rPr lang="de-DE" sz="1200" b="1" i="0" u="none" strike="noStrike" baseline="30000" dirty="0">
                <a:solidFill>
                  <a:srgbClr val="FFFFFF"/>
                </a:solidFill>
                <a:latin typeface="+mn-lt"/>
              </a:rPr>
              <a:t>Inhalte</a:t>
            </a:r>
          </a:p>
          <a:p>
            <a:pPr marL="285750" marR="1130" lvl="0" indent="-285750" algn="l" rtl="0">
              <a:buFont typeface="Arial" panose="020B0604020202020204" pitchFamily="34" charset="0"/>
              <a:buChar char="•"/>
            </a:pPr>
            <a:r>
              <a:rPr lang="de-DE" sz="1200" b="0" i="0" u="none" strike="noStrike" baseline="30000" dirty="0">
                <a:solidFill>
                  <a:srgbClr val="000000"/>
                </a:solidFill>
                <a:latin typeface="+mn-lt"/>
              </a:rPr>
              <a:t>Sammlung von Begriffen, die die Teilnehmenden mit dem Thema Fake News verbinden</a:t>
            </a:r>
          </a:p>
          <a:p>
            <a:pPr marL="285750" marR="1130" lvl="0" indent="-285750" algn="l" rtl="0">
              <a:buFont typeface="Arial" panose="020B0604020202020204" pitchFamily="34" charset="0"/>
              <a:buChar char="•"/>
            </a:pPr>
            <a:r>
              <a:rPr lang="de-DE" sz="1200" b="0" i="0" u="none" strike="noStrike" baseline="30000" dirty="0">
                <a:solidFill>
                  <a:srgbClr val="000000"/>
                </a:solidFill>
                <a:latin typeface="+mn-lt"/>
              </a:rPr>
              <a:t>gemeinsame Analyse: Welche Begriffe tauchen häufig auf? Welche sind unklar oder mehrdeutig?</a:t>
            </a:r>
          </a:p>
          <a:p>
            <a:pPr marL="285750" marR="1130" lvl="0" indent="-285750" algn="l" rtl="0">
              <a:buFont typeface="Arial" panose="020B0604020202020204" pitchFamily="34" charset="0"/>
              <a:buChar char="•"/>
            </a:pPr>
            <a:r>
              <a:rPr lang="de-DE" sz="1200" b="0" i="0" u="none" strike="noStrike" baseline="30000" dirty="0">
                <a:solidFill>
                  <a:srgbClr val="000000"/>
                </a:solidFill>
                <a:latin typeface="+mn-lt"/>
              </a:rPr>
              <a:t>Begriffe, die unklar, widersprüchlich oder provokant sind, werden pädagogisch eingeordnet.</a:t>
            </a:r>
          </a:p>
          <a:p>
            <a:endParaRPr lang="de-DE" dirty="0"/>
          </a:p>
        </p:txBody>
      </p:sp>
      <p:sp>
        <p:nvSpPr>
          <p:cNvPr id="4" name="Foliennummernplatzhalter 3"/>
          <p:cNvSpPr>
            <a:spLocks noGrp="1"/>
          </p:cNvSpPr>
          <p:nvPr>
            <p:ph type="sldNum" sz="quarter" idx="5"/>
          </p:nvPr>
        </p:nvSpPr>
        <p:spPr/>
        <p:txBody>
          <a:bodyPr/>
          <a:lstStyle/>
          <a:p>
            <a:fld id="{7BD41E19-DC61-40F6-8C64-FAF11DE50B5A}" type="slidenum">
              <a:rPr lang="de-DE" smtClean="0"/>
              <a:t>3</a:t>
            </a:fld>
            <a:endParaRPr lang="de-DE" dirty="0"/>
          </a:p>
        </p:txBody>
      </p:sp>
    </p:spTree>
    <p:extLst>
      <p:ext uri="{BB962C8B-B14F-4D97-AF65-F5344CB8AC3E}">
        <p14:creationId xmlns:p14="http://schemas.microsoft.com/office/powerpoint/2010/main" val="13736532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dirty="0"/>
          </a:p>
        </p:txBody>
      </p:sp>
      <p:sp>
        <p:nvSpPr>
          <p:cNvPr id="3" name="Notizenplatzhalter 2"/>
          <p:cNvSpPr>
            <a:spLocks noGrp="1"/>
          </p:cNvSpPr>
          <p:nvPr>
            <p:ph type="body" idx="1"/>
          </p:nvPr>
        </p:nvSpPr>
        <p:spPr/>
        <p:txBody>
          <a:bodyPr/>
          <a:lstStyle/>
          <a:p>
            <a:pPr marL="712788">
              <a:lnSpc>
                <a:spcPct val="150000"/>
              </a:lnSpc>
            </a:pPr>
            <a:r>
              <a:rPr lang="de-DE" dirty="0">
                <a:solidFill>
                  <a:schemeClr val="bg1"/>
                </a:solidFill>
              </a:rPr>
              <a:t>keine oder unseriöse Quellen</a:t>
            </a:r>
          </a:p>
          <a:p>
            <a:pPr marL="712788">
              <a:lnSpc>
                <a:spcPct val="150000"/>
              </a:lnSpc>
            </a:pPr>
            <a:endParaRPr lang="de-DE" dirty="0">
              <a:solidFill>
                <a:schemeClr val="bg1"/>
              </a:solidFill>
            </a:endParaRPr>
          </a:p>
          <a:p>
            <a:pPr marL="342900" lvl="0" indent="-342900" fontAlgn="ctr">
              <a:lnSpc>
                <a:spcPct val="107000"/>
              </a:lnSpc>
              <a:spcAft>
                <a:spcPts val="565"/>
              </a:spcAft>
              <a:buFont typeface="Symbol" panose="05050102010706020507" pitchFamily="18" charset="2"/>
              <a:buChar char=""/>
            </a:pPr>
            <a:endParaRPr lang="de-DE" dirty="0"/>
          </a:p>
          <a:p>
            <a:pPr marL="342900" lvl="0" indent="-342900" fontAlgn="ctr">
              <a:lnSpc>
                <a:spcPct val="107000"/>
              </a:lnSpc>
              <a:spcAft>
                <a:spcPts val="565"/>
              </a:spcAft>
              <a:buFont typeface="Symbol" panose="05050102010706020507" pitchFamily="18" charset="2"/>
              <a:buChar char=""/>
            </a:pPr>
            <a:endParaRPr lang="de-DE" dirty="0"/>
          </a:p>
        </p:txBody>
      </p:sp>
      <p:sp>
        <p:nvSpPr>
          <p:cNvPr id="4" name="Foliennummernplatzhalter 3"/>
          <p:cNvSpPr>
            <a:spLocks noGrp="1"/>
          </p:cNvSpPr>
          <p:nvPr>
            <p:ph type="sldNum" sz="quarter" idx="5"/>
          </p:nvPr>
        </p:nvSpPr>
        <p:spPr/>
        <p:txBody>
          <a:bodyPr/>
          <a:lstStyle/>
          <a:p>
            <a:fld id="{7BD41E19-DC61-40F6-8C64-FAF11DE50B5A}" type="slidenum">
              <a:rPr lang="de-DE" smtClean="0"/>
              <a:t>39</a:t>
            </a:fld>
            <a:endParaRPr lang="de-DE" dirty="0"/>
          </a:p>
        </p:txBody>
      </p:sp>
    </p:spTree>
    <p:extLst>
      <p:ext uri="{BB962C8B-B14F-4D97-AF65-F5344CB8AC3E}">
        <p14:creationId xmlns:p14="http://schemas.microsoft.com/office/powerpoint/2010/main" val="11183124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dirty="0"/>
          </a:p>
        </p:txBody>
      </p:sp>
      <p:sp>
        <p:nvSpPr>
          <p:cNvPr id="3" name="Notizenplatzhalter 2"/>
          <p:cNvSpPr>
            <a:spLocks noGrp="1"/>
          </p:cNvSpPr>
          <p:nvPr>
            <p:ph type="body" idx="1"/>
          </p:nvPr>
        </p:nvSpPr>
        <p:spPr/>
        <p:txBody>
          <a:bodyPr/>
          <a:lstStyle/>
          <a:p>
            <a:pPr marL="712788">
              <a:lnSpc>
                <a:spcPct val="150000"/>
              </a:lnSpc>
            </a:pPr>
            <a:r>
              <a:rPr lang="de-DE" dirty="0">
                <a:solidFill>
                  <a:schemeClr val="bg1"/>
                </a:solidFill>
              </a:rPr>
              <a:t>getarnt als seriöse Nachrichten</a:t>
            </a:r>
          </a:p>
          <a:p>
            <a:pPr marL="712788">
              <a:lnSpc>
                <a:spcPct val="150000"/>
              </a:lnSpc>
            </a:pPr>
            <a:r>
              <a:rPr lang="de-DE" dirty="0">
                <a:solidFill>
                  <a:schemeClr val="bg1"/>
                </a:solidFill>
              </a:rPr>
              <a:t>auch gefälschte oder KI-generierte Bilder und Videos</a:t>
            </a:r>
          </a:p>
          <a:p>
            <a:pPr marL="712788">
              <a:lnSpc>
                <a:spcPct val="150000"/>
              </a:lnSpc>
            </a:pPr>
            <a:endParaRPr lang="de-DE" dirty="0">
              <a:solidFill>
                <a:schemeClr val="bg1"/>
              </a:solidFill>
            </a:endParaRPr>
          </a:p>
          <a:p>
            <a:pPr marL="342900" lvl="0" indent="-342900" fontAlgn="ctr">
              <a:lnSpc>
                <a:spcPct val="107000"/>
              </a:lnSpc>
              <a:spcAft>
                <a:spcPts val="565"/>
              </a:spcAft>
              <a:buFont typeface="Symbol" panose="05050102010706020507" pitchFamily="18" charset="2"/>
              <a:buChar char=""/>
            </a:pPr>
            <a:endParaRPr lang="de-DE" dirty="0"/>
          </a:p>
          <a:p>
            <a:pPr marL="342900" lvl="0" indent="-342900" fontAlgn="ctr">
              <a:lnSpc>
                <a:spcPct val="107000"/>
              </a:lnSpc>
              <a:spcAft>
                <a:spcPts val="565"/>
              </a:spcAft>
              <a:buFont typeface="Symbol" panose="05050102010706020507" pitchFamily="18" charset="2"/>
              <a:buChar char=""/>
            </a:pPr>
            <a:endParaRPr lang="de-DE" dirty="0"/>
          </a:p>
        </p:txBody>
      </p:sp>
      <p:sp>
        <p:nvSpPr>
          <p:cNvPr id="4" name="Foliennummernplatzhalter 3"/>
          <p:cNvSpPr>
            <a:spLocks noGrp="1"/>
          </p:cNvSpPr>
          <p:nvPr>
            <p:ph type="sldNum" sz="quarter" idx="5"/>
          </p:nvPr>
        </p:nvSpPr>
        <p:spPr/>
        <p:txBody>
          <a:bodyPr/>
          <a:lstStyle/>
          <a:p>
            <a:fld id="{7BD41E19-DC61-40F6-8C64-FAF11DE50B5A}" type="slidenum">
              <a:rPr lang="de-DE" smtClean="0"/>
              <a:t>40</a:t>
            </a:fld>
            <a:endParaRPr lang="de-DE" dirty="0"/>
          </a:p>
        </p:txBody>
      </p:sp>
    </p:spTree>
    <p:extLst>
      <p:ext uri="{BB962C8B-B14F-4D97-AF65-F5344CB8AC3E}">
        <p14:creationId xmlns:p14="http://schemas.microsoft.com/office/powerpoint/2010/main" val="4592849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dirty="0"/>
          </a:p>
        </p:txBody>
      </p:sp>
      <p:sp>
        <p:nvSpPr>
          <p:cNvPr id="3" name="Notizenplatzhalter 2"/>
          <p:cNvSpPr>
            <a:spLocks noGrp="1"/>
          </p:cNvSpPr>
          <p:nvPr>
            <p:ph type="body" idx="1"/>
          </p:nvPr>
        </p:nvSpPr>
        <p:spPr/>
        <p:txBody>
          <a:bodyPr/>
          <a:lstStyle/>
          <a:p>
            <a:pPr marL="712788" marR="0" lvl="0" indent="0" algn="l" defTabSz="914400" rtl="0" eaLnBrk="1" fontAlgn="auto" latinLnBrk="0" hangingPunct="1">
              <a:lnSpc>
                <a:spcPct val="150000"/>
              </a:lnSpc>
              <a:spcBef>
                <a:spcPts val="0"/>
              </a:spcBef>
              <a:spcAft>
                <a:spcPts val="0"/>
              </a:spcAft>
              <a:buClrTx/>
              <a:buSzTx/>
              <a:buFontTx/>
              <a:buNone/>
              <a:tabLst/>
              <a:defRPr/>
            </a:pPr>
            <a:r>
              <a:rPr lang="de-DE" sz="1200" kern="1200" dirty="0">
                <a:solidFill>
                  <a:schemeClr val="tx1"/>
                </a:solidFill>
                <a:effectLst/>
                <a:latin typeface="+mn-lt"/>
                <a:ea typeface="+mn-ea"/>
                <a:cs typeface="+mn-cs"/>
              </a:rPr>
              <a:t>Das wirksamste Gegenmittel ist eine fundierte </a:t>
            </a:r>
            <a:r>
              <a:rPr lang="de-DE" sz="1200" b="1" kern="1200" dirty="0">
                <a:solidFill>
                  <a:schemeClr val="tx1"/>
                </a:solidFill>
                <a:effectLst/>
                <a:latin typeface="+mn-lt"/>
                <a:ea typeface="+mn-ea"/>
                <a:cs typeface="+mn-cs"/>
              </a:rPr>
              <a:t>Medienkompetenz</a:t>
            </a:r>
            <a:r>
              <a:rPr lang="de-DE" sz="1200" kern="1200" dirty="0">
                <a:solidFill>
                  <a:schemeClr val="tx1"/>
                </a:solidFill>
                <a:effectLst/>
                <a:latin typeface="+mn-lt"/>
                <a:ea typeface="+mn-ea"/>
                <a:cs typeface="+mn-cs"/>
              </a:rPr>
              <a:t>.</a:t>
            </a:r>
          </a:p>
        </p:txBody>
      </p:sp>
      <p:sp>
        <p:nvSpPr>
          <p:cNvPr id="4" name="Foliennummernplatzhalter 3"/>
          <p:cNvSpPr>
            <a:spLocks noGrp="1"/>
          </p:cNvSpPr>
          <p:nvPr>
            <p:ph type="sldNum" sz="quarter" idx="5"/>
          </p:nvPr>
        </p:nvSpPr>
        <p:spPr/>
        <p:txBody>
          <a:bodyPr/>
          <a:lstStyle/>
          <a:p>
            <a:fld id="{7BD41E19-DC61-40F6-8C64-FAF11DE50B5A}" type="slidenum">
              <a:rPr lang="de-DE" smtClean="0"/>
              <a:t>41</a:t>
            </a:fld>
            <a:endParaRPr lang="de-DE" dirty="0"/>
          </a:p>
        </p:txBody>
      </p:sp>
    </p:spTree>
    <p:extLst>
      <p:ext uri="{BB962C8B-B14F-4D97-AF65-F5344CB8AC3E}">
        <p14:creationId xmlns:p14="http://schemas.microsoft.com/office/powerpoint/2010/main" val="8789635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dirty="0"/>
          </a:p>
        </p:txBody>
      </p:sp>
      <p:sp>
        <p:nvSpPr>
          <p:cNvPr id="3" name="Notizenplatzhalter 2"/>
          <p:cNvSpPr>
            <a:spLocks noGrp="1"/>
          </p:cNvSpPr>
          <p:nvPr>
            <p:ph type="body" idx="1"/>
          </p:nvPr>
        </p:nvSpPr>
        <p:spPr/>
        <p:txBody>
          <a:bodyPr/>
          <a:lstStyle/>
          <a:p>
            <a:r>
              <a:rPr lang="de-DE" dirty="0"/>
              <a:t>Digitale Formate (funk) – Radio (Deutschlandfunk) – Fernsehen (ARD)</a:t>
            </a:r>
          </a:p>
        </p:txBody>
      </p:sp>
      <p:sp>
        <p:nvSpPr>
          <p:cNvPr id="4" name="Foliennummernplatzhalter 3"/>
          <p:cNvSpPr>
            <a:spLocks noGrp="1"/>
          </p:cNvSpPr>
          <p:nvPr>
            <p:ph type="sldNum" sz="quarter" idx="5"/>
          </p:nvPr>
        </p:nvSpPr>
        <p:spPr/>
        <p:txBody>
          <a:bodyPr/>
          <a:lstStyle/>
          <a:p>
            <a:fld id="{7BD41E19-DC61-40F6-8C64-FAF11DE50B5A}" type="slidenum">
              <a:rPr lang="de-DE" smtClean="0"/>
              <a:t>42</a:t>
            </a:fld>
            <a:endParaRPr lang="de-DE" dirty="0"/>
          </a:p>
        </p:txBody>
      </p:sp>
    </p:spTree>
    <p:extLst>
      <p:ext uri="{BB962C8B-B14F-4D97-AF65-F5344CB8AC3E}">
        <p14:creationId xmlns:p14="http://schemas.microsoft.com/office/powerpoint/2010/main" val="28747448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A4D0A8-6FFE-CFA8-82FB-694C8A0409B9}"/>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3B50BCF9-AD35-5BB6-54CB-FC8E5382FDE7}"/>
              </a:ext>
            </a:extLst>
          </p:cNvPr>
          <p:cNvSpPr>
            <a:spLocks noGrp="1" noRot="1" noChangeAspect="1"/>
          </p:cNvSpPr>
          <p:nvPr>
            <p:ph type="sldImg"/>
          </p:nvPr>
        </p:nvSpPr>
        <p:spPr>
          <a:xfrm>
            <a:off x="381000" y="685800"/>
            <a:ext cx="6096000" cy="3429000"/>
          </a:xfrm>
        </p:spPr>
        <p:txBody>
          <a:bodyPr/>
          <a:lstStyle/>
          <a:p>
            <a:endParaRPr lang="de-DE"/>
          </a:p>
        </p:txBody>
      </p:sp>
      <p:sp>
        <p:nvSpPr>
          <p:cNvPr id="3" name="Notizenplatzhalter 2">
            <a:extLst>
              <a:ext uri="{FF2B5EF4-FFF2-40B4-BE49-F238E27FC236}">
                <a16:creationId xmlns:a16="http://schemas.microsoft.com/office/drawing/2014/main" id="{8B0FD6EE-A5F7-756C-8064-75B4EF149186}"/>
              </a:ext>
            </a:extLst>
          </p:cNvPr>
          <p:cNvSpPr>
            <a:spLocks noGrp="1"/>
          </p:cNvSpPr>
          <p:nvPr>
            <p:ph type="body" idx="1"/>
          </p:nvPr>
        </p:nvSpPr>
        <p:spPr/>
        <p:txBody>
          <a:bodyPr/>
          <a:lstStyle/>
          <a:p>
            <a:r>
              <a:rPr lang="de-DE" sz="1200" b="1" kern="1200" dirty="0">
                <a:solidFill>
                  <a:schemeClr val="tx1"/>
                </a:solidFill>
                <a:effectLst/>
                <a:latin typeface="+mn-lt"/>
                <a:ea typeface="+mn-ea"/>
                <a:cs typeface="+mn-cs"/>
              </a:rPr>
              <a:t>Ziele</a:t>
            </a:r>
            <a:endParaRPr lang="de-D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gemeinsamer Abschluss des Workshops mit Raum für Feedback und Austausch</a:t>
            </a:r>
          </a:p>
          <a:p>
            <a:pPr marL="171450" lvl="0" indent="-171450">
              <a:buFont typeface="Arial" panose="020B0604020202020204" pitchFamily="34" charset="0"/>
              <a:buChar char="•"/>
            </a:pPr>
            <a:r>
              <a:rPr lang="de-DE" sz="1200" kern="1200" dirty="0">
                <a:solidFill>
                  <a:schemeClr val="tx1"/>
                </a:solidFill>
                <a:effectLst/>
                <a:latin typeface="+mn-lt"/>
                <a:ea typeface="+mn-ea"/>
                <a:cs typeface="+mn-cs"/>
              </a:rPr>
              <a:t>Möglichkeit, letzte Impulse oder Fragen zu platzieren</a:t>
            </a:r>
          </a:p>
          <a:p>
            <a:pPr marL="171450" indent="-171450">
              <a:buFont typeface="Arial" panose="020B0604020202020204" pitchFamily="34" charset="0"/>
              <a:buChar char="•"/>
            </a:pPr>
            <a:r>
              <a:rPr lang="de-DE" sz="1200" kern="1200" dirty="0">
                <a:solidFill>
                  <a:schemeClr val="tx1"/>
                </a:solidFill>
                <a:effectLst/>
                <a:latin typeface="+mn-lt"/>
                <a:ea typeface="+mn-ea"/>
                <a:cs typeface="+mn-cs"/>
              </a:rPr>
              <a:t>Sicherung zentraler Erkenntnisse und positiver Ausklang</a:t>
            </a:r>
            <a:endParaRPr lang="de-DE" dirty="0"/>
          </a:p>
        </p:txBody>
      </p:sp>
      <p:sp>
        <p:nvSpPr>
          <p:cNvPr id="4" name="Foliennummernplatzhalter 3">
            <a:extLst>
              <a:ext uri="{FF2B5EF4-FFF2-40B4-BE49-F238E27FC236}">
                <a16:creationId xmlns:a16="http://schemas.microsoft.com/office/drawing/2014/main" id="{BD7BEFF2-8AB3-B382-95E0-77197A59D488}"/>
              </a:ext>
            </a:extLst>
          </p:cNvPr>
          <p:cNvSpPr>
            <a:spLocks noGrp="1"/>
          </p:cNvSpPr>
          <p:nvPr>
            <p:ph type="sldNum" sz="quarter" idx="5"/>
          </p:nvPr>
        </p:nvSpPr>
        <p:spPr/>
        <p:txBody>
          <a:bodyPr/>
          <a:lstStyle/>
          <a:p>
            <a:fld id="{7BD41E19-DC61-40F6-8C64-FAF11DE50B5A}" type="slidenum">
              <a:rPr lang="de-DE" smtClean="0"/>
              <a:t>43</a:t>
            </a:fld>
            <a:endParaRPr lang="de-DE" dirty="0"/>
          </a:p>
        </p:txBody>
      </p:sp>
    </p:spTree>
    <p:extLst>
      <p:ext uri="{BB962C8B-B14F-4D97-AF65-F5344CB8AC3E}">
        <p14:creationId xmlns:p14="http://schemas.microsoft.com/office/powerpoint/2010/main" val="26601120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a:p>
        </p:txBody>
      </p:sp>
      <p:sp>
        <p:nvSpPr>
          <p:cNvPr id="3" name="Notizenplatzhalter 2"/>
          <p:cNvSpPr>
            <a:spLocks noGrp="1"/>
          </p:cNvSpPr>
          <p:nvPr>
            <p:ph type="body" idx="1"/>
          </p:nvPr>
        </p:nvSpPr>
        <p:spPr/>
        <p:txBody>
          <a:bodyPr/>
          <a:lstStyle/>
          <a:p>
            <a:r>
              <a:rPr lang="de-DE" sz="1800" b="1" dirty="0">
                <a:solidFill>
                  <a:srgbClr val="000000"/>
                </a:solidFill>
                <a:effectLst/>
                <a:latin typeface="Titillium Web" panose="00000300000000000000" pitchFamily="2" charset="0"/>
                <a:ea typeface="Calibri" panose="020F0502020204030204" pitchFamily="34" charset="0"/>
                <a:cs typeface="Titillium Web" panose="00000300000000000000" pitchFamily="2" charset="0"/>
              </a:rPr>
              <a:t>Ziel</a:t>
            </a:r>
            <a:r>
              <a:rPr lang="de-DE" sz="1800" dirty="0">
                <a:solidFill>
                  <a:srgbClr val="000000"/>
                </a:solidFill>
                <a:effectLst/>
                <a:latin typeface="Titillium Web" panose="00000300000000000000" pitchFamily="2" charset="0"/>
                <a:ea typeface="Calibri" panose="020F0502020204030204" pitchFamily="34" charset="0"/>
                <a:cs typeface="Titillium Web" panose="00000300000000000000" pitchFamily="2" charset="0"/>
              </a:rPr>
              <a:t>: dafür sensibilisieren, wie Bilder und emotionsbehaftete Inhalte eher rezipiert werden als seriöse Nachrichten</a:t>
            </a:r>
          </a:p>
          <a:p>
            <a:endParaRPr lang="de-DE" sz="1800" dirty="0">
              <a:solidFill>
                <a:srgbClr val="000000"/>
              </a:solidFill>
              <a:effectLst/>
              <a:latin typeface="Titillium Web" panose="00000300000000000000" pitchFamily="2" charset="0"/>
              <a:ea typeface="Calibri" panose="020F0502020204030204" pitchFamily="34" charset="0"/>
              <a:cs typeface="Titillium Web" panose="000003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solidFill>
                  <a:srgbClr val="000000"/>
                </a:solidFill>
                <a:effectLst/>
                <a:latin typeface="Titillium Web" panose="00000300000000000000" pitchFamily="2" charset="0"/>
                <a:ea typeface="Calibri" panose="020F0502020204030204" pitchFamily="34" charset="0"/>
                <a:cs typeface="Titillium Web" panose="00000300000000000000" pitchFamily="2" charset="0"/>
              </a:rPr>
              <a:t>Direkt im Anschluss an diese Folie folgen sieben Screenshots von verschiedenen Internetplattformen. Diese laufen automatisch durch und werden der Gruppe je für ein bis maximal drei Sekunden gezeigt. Die kurze Zeitspanne steht stellvertretend für das </a:t>
            </a:r>
            <a:r>
              <a:rPr lang="de-DE" sz="1800" b="1" dirty="0">
                <a:solidFill>
                  <a:srgbClr val="000000"/>
                </a:solidFill>
                <a:effectLst/>
                <a:latin typeface="Titillium Web" panose="00000300000000000000" pitchFamily="2" charset="0"/>
                <a:ea typeface="Calibri" panose="020F0502020204030204" pitchFamily="34" charset="0"/>
                <a:cs typeface="Titillium Web" panose="00000300000000000000" pitchFamily="2" charset="0"/>
              </a:rPr>
              <a:t>Scrollen</a:t>
            </a:r>
            <a:r>
              <a:rPr lang="de-DE" sz="1800" dirty="0">
                <a:solidFill>
                  <a:srgbClr val="000000"/>
                </a:solidFill>
                <a:effectLst/>
                <a:latin typeface="Titillium Web" panose="00000300000000000000" pitchFamily="2" charset="0"/>
                <a:ea typeface="Calibri" panose="020F0502020204030204" pitchFamily="34" charset="0"/>
                <a:cs typeface="Titillium Web" panose="00000300000000000000" pitchFamily="2" charset="0"/>
              </a:rPr>
              <a:t> mit den Fingern im eigenen Newsfeed </a:t>
            </a:r>
            <a:r>
              <a:rPr lang="de-DE" sz="1800" b="1" dirty="0">
                <a:solidFill>
                  <a:srgbClr val="000000"/>
                </a:solidFill>
                <a:effectLst/>
                <a:latin typeface="Titillium Web" panose="00000300000000000000" pitchFamily="2" charset="0"/>
                <a:ea typeface="Calibri" panose="020F0502020204030204" pitchFamily="34" charset="0"/>
                <a:cs typeface="Titillium Web" panose="00000300000000000000" pitchFamily="2" charset="0"/>
              </a:rPr>
              <a:t>auf dem Smartphone</a:t>
            </a:r>
            <a:r>
              <a:rPr lang="de-DE" sz="1800" dirty="0">
                <a:solidFill>
                  <a:srgbClr val="000000"/>
                </a:solidFill>
                <a:effectLst/>
                <a:latin typeface="Titillium Web" panose="00000300000000000000" pitchFamily="2" charset="0"/>
                <a:ea typeface="Calibri" panose="020F0502020204030204" pitchFamily="34" charset="0"/>
                <a:cs typeface="Titillium Web" panose="00000300000000000000" pitchFamily="2" charset="0"/>
              </a:rPr>
              <a:t>. </a:t>
            </a:r>
            <a:endParaRPr lang="de-DE" sz="1800" dirty="0">
              <a:effectLst/>
              <a:latin typeface="Titillium Web" panose="00000300000000000000" pitchFamily="2" charset="0"/>
              <a:ea typeface="Calibri" panose="020F0502020204030204" pitchFamily="34" charset="0"/>
              <a:cs typeface="Times New Roman" panose="02020603050405020304" pitchFamily="18" charset="0"/>
            </a:endParaRPr>
          </a:p>
          <a:p>
            <a:endParaRPr lang="de-DE" dirty="0"/>
          </a:p>
        </p:txBody>
      </p:sp>
      <p:sp>
        <p:nvSpPr>
          <p:cNvPr id="4" name="Foliennummernplatzhalter 3"/>
          <p:cNvSpPr>
            <a:spLocks noGrp="1"/>
          </p:cNvSpPr>
          <p:nvPr>
            <p:ph type="sldNum" sz="quarter" idx="5"/>
          </p:nvPr>
        </p:nvSpPr>
        <p:spPr/>
        <p:txBody>
          <a:bodyPr/>
          <a:lstStyle/>
          <a:p>
            <a:fld id="{7BD41E19-DC61-40F6-8C64-FAF11DE50B5A}" type="slidenum">
              <a:rPr lang="de-DE" smtClean="0"/>
              <a:t>4</a:t>
            </a:fld>
            <a:endParaRPr lang="de-DE" dirty="0"/>
          </a:p>
        </p:txBody>
      </p:sp>
    </p:spTree>
    <p:extLst>
      <p:ext uri="{BB962C8B-B14F-4D97-AF65-F5344CB8AC3E}">
        <p14:creationId xmlns:p14="http://schemas.microsoft.com/office/powerpoint/2010/main" val="55335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a:p>
        </p:txBody>
      </p:sp>
      <p:sp>
        <p:nvSpPr>
          <p:cNvPr id="3" name="Notizenplatzhalter 2"/>
          <p:cNvSpPr>
            <a:spLocks noGrp="1"/>
          </p:cNvSpPr>
          <p:nvPr>
            <p:ph type="body" idx="1"/>
          </p:nvPr>
        </p:nvSpPr>
        <p:spPr/>
        <p:txBody>
          <a:bodyPr/>
          <a:lstStyle/>
          <a:p>
            <a:r>
              <a:rPr lang="de-DE" sz="1200" kern="1200" dirty="0">
                <a:solidFill>
                  <a:schemeClr val="tx1"/>
                </a:solidFill>
                <a:effectLst/>
                <a:latin typeface="+mn-lt"/>
                <a:ea typeface="+mn-ea"/>
                <a:cs typeface="+mn-cs"/>
              </a:rPr>
              <a:t>Wer andere Bilder verwenden möchte, kann die bestehenden Folien in der Präsentation einfach austauschen. Sechs bis sieben Bilder haben sich als gute Anzahl bewährt.</a:t>
            </a:r>
          </a:p>
          <a:p>
            <a:r>
              <a:rPr lang="de-DE" sz="1200" b="1" kern="1200" dirty="0">
                <a:solidFill>
                  <a:schemeClr val="tx1"/>
                </a:solidFill>
                <a:effectLst/>
                <a:latin typeface="+mn-lt"/>
                <a:ea typeface="+mn-ea"/>
                <a:cs typeface="+mn-cs"/>
              </a:rPr>
              <a:t> </a:t>
            </a:r>
          </a:p>
          <a:p>
            <a:r>
              <a:rPr lang="de-DE" sz="1200" b="1" kern="1200" dirty="0">
                <a:solidFill>
                  <a:schemeClr val="tx1"/>
                </a:solidFill>
                <a:effectLst/>
                <a:latin typeface="+mn-lt"/>
                <a:ea typeface="+mn-ea"/>
                <a:cs typeface="+mn-cs"/>
              </a:rPr>
              <a:t>Zum Austauschen in PowerPoint:</a:t>
            </a:r>
          </a:p>
          <a:p>
            <a:pPr marL="228600" lvl="0" indent="-228600">
              <a:buFont typeface="+mj-lt"/>
              <a:buAutoNum type="arabicPeriod"/>
            </a:pPr>
            <a:r>
              <a:rPr lang="de-DE" sz="1200" kern="1200" dirty="0">
                <a:solidFill>
                  <a:schemeClr val="tx1"/>
                </a:solidFill>
                <a:effectLst/>
                <a:latin typeface="+mn-lt"/>
                <a:ea typeface="+mn-ea"/>
                <a:cs typeface="+mn-cs"/>
              </a:rPr>
              <a:t>Rechtsklick auf das gewünschte Bild</a:t>
            </a:r>
          </a:p>
          <a:p>
            <a:pPr marL="228600" lvl="0" indent="-228600">
              <a:buFont typeface="+mj-lt"/>
              <a:buAutoNum type="arabicPeriod"/>
            </a:pPr>
            <a:r>
              <a:rPr lang="de-DE" sz="1200" kern="1200" dirty="0">
                <a:solidFill>
                  <a:schemeClr val="tx1"/>
                </a:solidFill>
                <a:effectLst/>
                <a:latin typeface="+mn-lt"/>
                <a:ea typeface="+mn-ea"/>
                <a:cs typeface="+mn-cs"/>
              </a:rPr>
              <a:t>„Bild ändern“ auswählen</a:t>
            </a:r>
          </a:p>
          <a:p>
            <a:pPr marL="228600" lvl="0" indent="-228600">
              <a:buFont typeface="+mj-lt"/>
              <a:buAutoNum type="arabicPeriod"/>
            </a:pPr>
            <a:r>
              <a:rPr lang="de-DE" sz="1200" kern="1200" dirty="0">
                <a:solidFill>
                  <a:schemeClr val="tx1"/>
                </a:solidFill>
                <a:effectLst/>
                <a:latin typeface="+mn-lt"/>
                <a:ea typeface="+mn-ea"/>
                <a:cs typeface="+mn-cs"/>
              </a:rPr>
              <a:t>neues Bild einfügen und bei Bedarf verschieben oder skalieren</a:t>
            </a:r>
            <a:endParaRPr lang="de-DE" dirty="0"/>
          </a:p>
        </p:txBody>
      </p:sp>
      <p:sp>
        <p:nvSpPr>
          <p:cNvPr id="4" name="Foliennummernplatzhalter 3"/>
          <p:cNvSpPr>
            <a:spLocks noGrp="1"/>
          </p:cNvSpPr>
          <p:nvPr>
            <p:ph type="sldNum" sz="quarter" idx="5"/>
          </p:nvPr>
        </p:nvSpPr>
        <p:spPr/>
        <p:txBody>
          <a:bodyPr/>
          <a:lstStyle/>
          <a:p>
            <a:fld id="{7BD41E19-DC61-40F6-8C64-FAF11DE50B5A}" type="slidenum">
              <a:rPr lang="de-DE" smtClean="0"/>
              <a:t>8</a:t>
            </a:fld>
            <a:endParaRPr lang="de-DE" dirty="0"/>
          </a:p>
        </p:txBody>
      </p:sp>
    </p:spTree>
    <p:extLst>
      <p:ext uri="{BB962C8B-B14F-4D97-AF65-F5344CB8AC3E}">
        <p14:creationId xmlns:p14="http://schemas.microsoft.com/office/powerpoint/2010/main" val="41592924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a:p>
        </p:txBody>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BD41E19-DC61-40F6-8C64-FAF11DE50B5A}" type="slidenum">
              <a:rPr lang="de-DE" smtClean="0"/>
              <a:t>9</a:t>
            </a:fld>
            <a:endParaRPr lang="de-DE" dirty="0"/>
          </a:p>
        </p:txBody>
      </p:sp>
    </p:spTree>
    <p:extLst>
      <p:ext uri="{BB962C8B-B14F-4D97-AF65-F5344CB8AC3E}">
        <p14:creationId xmlns:p14="http://schemas.microsoft.com/office/powerpoint/2010/main" val="27932493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a:p>
        </p:txBody>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BD41E19-DC61-40F6-8C64-FAF11DE50B5A}" type="slidenum">
              <a:rPr lang="de-DE" smtClean="0"/>
              <a:t>11</a:t>
            </a:fld>
            <a:endParaRPr lang="de-DE" dirty="0"/>
          </a:p>
        </p:txBody>
      </p:sp>
    </p:spTree>
    <p:extLst>
      <p:ext uri="{BB962C8B-B14F-4D97-AF65-F5344CB8AC3E}">
        <p14:creationId xmlns:p14="http://schemas.microsoft.com/office/powerpoint/2010/main" val="31021993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a:p>
        </p:txBody>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BD41E19-DC61-40F6-8C64-FAF11DE50B5A}" type="slidenum">
              <a:rPr lang="de-DE" smtClean="0"/>
              <a:t>12</a:t>
            </a:fld>
            <a:endParaRPr lang="de-DE" dirty="0"/>
          </a:p>
        </p:txBody>
      </p:sp>
    </p:spTree>
    <p:extLst>
      <p:ext uri="{BB962C8B-B14F-4D97-AF65-F5344CB8AC3E}">
        <p14:creationId xmlns:p14="http://schemas.microsoft.com/office/powerpoint/2010/main" val="32745267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txBody>
          <a:bodyPr/>
          <a:lstStyle/>
          <a:p>
            <a:endParaRPr lang="de-DE"/>
          </a:p>
        </p:txBody>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BD41E19-DC61-40F6-8C64-FAF11DE50B5A}" type="slidenum">
              <a:rPr lang="de-DE" smtClean="0"/>
              <a:t>13</a:t>
            </a:fld>
            <a:endParaRPr lang="de-DE" dirty="0"/>
          </a:p>
        </p:txBody>
      </p:sp>
    </p:spTree>
    <p:extLst>
      <p:ext uri="{BB962C8B-B14F-4D97-AF65-F5344CB8AC3E}">
        <p14:creationId xmlns:p14="http://schemas.microsoft.com/office/powerpoint/2010/main" val="9255107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elfolie">
    <p:spTree>
      <p:nvGrpSpPr>
        <p:cNvPr id="1" name=""/>
        <p:cNvGrpSpPr/>
        <p:nvPr/>
      </p:nvGrpSpPr>
      <p:grpSpPr>
        <a:xfrm>
          <a:off x="0" y="0"/>
          <a:ext cx="0" cy="0"/>
          <a:chOff x="0" y="0"/>
          <a:chExt cx="0" cy="0"/>
        </a:xfrm>
      </p:grpSpPr>
      <p:sp>
        <p:nvSpPr>
          <p:cNvPr id="15" name="Titelmasterformat durch klicken bearbeiten"/>
          <p:cNvSpPr txBox="1">
            <a:spLocks noGrp="1"/>
          </p:cNvSpPr>
          <p:nvPr>
            <p:ph type="title" hasCustomPrompt="1"/>
          </p:nvPr>
        </p:nvSpPr>
        <p:spPr>
          <a:xfrm>
            <a:off x="695325" y="1268759"/>
            <a:ext cx="10513169" cy="1980546"/>
          </a:xfrm>
          <a:prstGeom prst="rect">
            <a:avLst/>
          </a:prstGeom>
        </p:spPr>
        <p:txBody>
          <a:bodyPr/>
          <a:lstStyle>
            <a:lvl1pPr>
              <a:defRPr sz="6000" b="1" i="0" u="none">
                <a:uFill>
                  <a:solidFill>
                    <a:srgbClr val="FF0000"/>
                  </a:solidFill>
                </a:uFill>
                <a:latin typeface="Rockwell" panose="02060603020205020403" pitchFamily="18" charset="77"/>
              </a:defRPr>
            </a:lvl1pPr>
          </a:lstStyle>
          <a:p>
            <a:r>
              <a:rPr err="1"/>
              <a:t>Titelmasterformat</a:t>
            </a:r>
            <a:r>
              <a:t> </a:t>
            </a:r>
            <a:r>
              <a:rPr err="1"/>
              <a:t>durch</a:t>
            </a:r>
            <a:r>
              <a:t> </a:t>
            </a:r>
            <a:r>
              <a:rPr err="1"/>
              <a:t>klicken</a:t>
            </a:r>
            <a:r>
              <a:t> </a:t>
            </a:r>
            <a:r>
              <a:rPr err="1"/>
              <a:t>bearbeiten</a:t>
            </a:r>
            <a:endParaRPr/>
          </a:p>
        </p:txBody>
      </p:sp>
      <p:pic>
        <p:nvPicPr>
          <p:cNvPr id="17" name="Grafik 9" descr="Grafik 9"/>
          <p:cNvPicPr>
            <a:picLocks noChangeAspect="1"/>
          </p:cNvPicPr>
          <p:nvPr/>
        </p:nvPicPr>
        <p:blipFill>
          <a:blip r:embed="rId2"/>
          <a:stretch>
            <a:fillRect/>
          </a:stretch>
        </p:blipFill>
        <p:spPr>
          <a:xfrm>
            <a:off x="10560495" y="441014"/>
            <a:ext cx="1275461" cy="1619834"/>
          </a:xfrm>
          <a:prstGeom prst="rect">
            <a:avLst/>
          </a:prstGeom>
          <a:ln w="12700">
            <a:miter lim="400000"/>
          </a:ln>
        </p:spPr>
      </p:pic>
      <p:sp>
        <p:nvSpPr>
          <p:cNvPr id="18" name="Rechteck 12"/>
          <p:cNvSpPr/>
          <p:nvPr/>
        </p:nvSpPr>
        <p:spPr>
          <a:xfrm>
            <a:off x="0" y="0"/>
            <a:ext cx="12192000" cy="116632"/>
          </a:xfrm>
          <a:prstGeom prst="rect">
            <a:avLst/>
          </a:prstGeom>
          <a:gradFill>
            <a:gsLst>
              <a:gs pos="0">
                <a:srgbClr val="009CBC"/>
              </a:gs>
              <a:gs pos="100000">
                <a:srgbClr val="DDDC00"/>
              </a:gs>
            </a:gsLst>
          </a:gradFill>
          <a:ln w="12700">
            <a:miter lim="400000"/>
          </a:ln>
        </p:spPr>
        <p:txBody>
          <a:bodyPr lIns="45719" rIns="45719" anchor="ctr"/>
          <a:lstStyle/>
          <a:p>
            <a:pPr algn="ctr">
              <a:defRPr>
                <a:solidFill>
                  <a:srgbClr val="FFFFFF"/>
                </a:solidFill>
              </a:defRPr>
            </a:pPr>
            <a:endParaRPr dirty="0"/>
          </a:p>
        </p:txBody>
      </p:sp>
      <p:pic>
        <p:nvPicPr>
          <p:cNvPr id="2" name="LOGO - LMZ BW.png" descr="LOGO - LMZ BW.png">
            <a:extLst>
              <a:ext uri="{FF2B5EF4-FFF2-40B4-BE49-F238E27FC236}">
                <a16:creationId xmlns:a16="http://schemas.microsoft.com/office/drawing/2014/main" id="{7EC7641F-5C95-8A80-8EDE-EA9ED78A95B3}"/>
              </a:ext>
            </a:extLst>
          </p:cNvPr>
          <p:cNvPicPr>
            <a:picLocks noChangeAspect="1"/>
          </p:cNvPicPr>
          <p:nvPr userDrawn="1"/>
        </p:nvPicPr>
        <p:blipFill>
          <a:blip r:embed="rId3"/>
          <a:stretch>
            <a:fillRect/>
          </a:stretch>
        </p:blipFill>
        <p:spPr>
          <a:xfrm>
            <a:off x="4593355" y="5954250"/>
            <a:ext cx="3010535" cy="588267"/>
          </a:xfrm>
          <a:prstGeom prst="rect">
            <a:avLst/>
          </a:prstGeom>
          <a:ln w="12700">
            <a:miter lim="400000"/>
          </a:ln>
        </p:spPr>
      </p:pic>
      <p:pic>
        <p:nvPicPr>
          <p:cNvPr id="3" name="Logo_Baden-Wuerttemberg.jpg">
            <a:extLst>
              <a:ext uri="{FF2B5EF4-FFF2-40B4-BE49-F238E27FC236}">
                <a16:creationId xmlns:a16="http://schemas.microsoft.com/office/drawing/2014/main" id="{3D67D1EA-837B-587C-ECE4-F4C21640B491}"/>
              </a:ext>
            </a:extLst>
          </p:cNvPr>
          <p:cNvPicPr>
            <a:picLocks noChangeAspect="1"/>
          </p:cNvPicPr>
          <p:nvPr userDrawn="1"/>
        </p:nvPicPr>
        <p:blipFill>
          <a:blip r:embed="rId4"/>
          <a:srcRect/>
          <a:stretch/>
        </p:blipFill>
        <p:spPr>
          <a:xfrm>
            <a:off x="9402116" y="6003858"/>
            <a:ext cx="2075088" cy="478550"/>
          </a:xfrm>
          <a:prstGeom prst="rect">
            <a:avLst/>
          </a:prstGeom>
          <a:ln w="12700">
            <a:miter lim="400000"/>
          </a:ln>
        </p:spPr>
      </p:pic>
      <p:pic>
        <p:nvPicPr>
          <p:cNvPr id="4" name="Grafik 5" descr="Grafik 5">
            <a:extLst>
              <a:ext uri="{FF2B5EF4-FFF2-40B4-BE49-F238E27FC236}">
                <a16:creationId xmlns:a16="http://schemas.microsoft.com/office/drawing/2014/main" id="{0AD5500A-17DC-3C80-F264-9E5B95B9C029}"/>
              </a:ext>
            </a:extLst>
          </p:cNvPr>
          <p:cNvPicPr>
            <a:picLocks noChangeAspect="1"/>
          </p:cNvPicPr>
          <p:nvPr userDrawn="1"/>
        </p:nvPicPr>
        <p:blipFill>
          <a:blip r:embed="rId5"/>
          <a:stretch>
            <a:fillRect/>
          </a:stretch>
        </p:blipFill>
        <p:spPr>
          <a:xfrm>
            <a:off x="582275" y="5952202"/>
            <a:ext cx="2345373" cy="736843"/>
          </a:xfrm>
          <a:prstGeom prst="rect">
            <a:avLst/>
          </a:prstGeom>
          <a:ln w="12700">
            <a:miter lim="400000"/>
          </a:ln>
        </p:spPr>
      </p:pic>
      <p:sp>
        <p:nvSpPr>
          <p:cNvPr id="5" name="Foliennummer">
            <a:extLst>
              <a:ext uri="{FF2B5EF4-FFF2-40B4-BE49-F238E27FC236}">
                <a16:creationId xmlns:a16="http://schemas.microsoft.com/office/drawing/2014/main" id="{648A43AC-7F82-8E21-A149-0E46CD01C332}"/>
              </a:ext>
            </a:extLst>
          </p:cNvPr>
          <p:cNvSpPr txBox="1">
            <a:spLocks noGrp="1"/>
          </p:cNvSpPr>
          <p:nvPr>
            <p:ph type="sldNum" sz="quarter" idx="2"/>
          </p:nvPr>
        </p:nvSpPr>
        <p:spPr>
          <a:xfrm>
            <a:off x="5892800" y="6172200"/>
            <a:ext cx="2844800" cy="368301"/>
          </a:xfrm>
          <a:prstGeom prst="rect">
            <a:avLst/>
          </a:prstGeom>
        </p:spPr>
        <p:txBody>
          <a:bodyPr lIns="45719" tIns="45719" rIns="45719" bIns="45719" anchor="ctr"/>
          <a:lstStyle>
            <a:lvl1pPr>
              <a:defRPr sz="1200">
                <a:latin typeface="+mn-lt"/>
                <a:ea typeface="+mn-ea"/>
                <a:cs typeface="+mn-cs"/>
                <a:sym typeface="Calibri"/>
              </a:defRPr>
            </a:lvl1pPr>
          </a:lstStyle>
          <a:p>
            <a:fld id="{86CB4B4D-7CA3-9044-876B-883B54F8677D}" type="slidenum">
              <a:t>‹Nr.›</a:t>
            </a:fld>
            <a:endParaRPr dirty="0"/>
          </a:p>
        </p:txBody>
      </p:sp>
      <p:sp>
        <p:nvSpPr>
          <p:cNvPr id="6" name="Textebene 1…">
            <a:extLst>
              <a:ext uri="{FF2B5EF4-FFF2-40B4-BE49-F238E27FC236}">
                <a16:creationId xmlns:a16="http://schemas.microsoft.com/office/drawing/2014/main" id="{D22255E1-008D-2471-5EE3-DFC2E50B1EA2}"/>
              </a:ext>
            </a:extLst>
          </p:cNvPr>
          <p:cNvSpPr txBox="1">
            <a:spLocks noGrp="1"/>
          </p:cNvSpPr>
          <p:nvPr>
            <p:ph type="body" sz="half" idx="1" hasCustomPrompt="1"/>
          </p:nvPr>
        </p:nvSpPr>
        <p:spPr>
          <a:xfrm>
            <a:off x="695325" y="3261881"/>
            <a:ext cx="10513169" cy="2412269"/>
          </a:xfrm>
          <a:prstGeom prst="rect">
            <a:avLst/>
          </a:prstGeom>
        </p:spPr>
        <p:txBody>
          <a:bodyPr>
            <a:normAutofit/>
          </a:bodyPr>
          <a:lstStyle>
            <a:lvl1pPr>
              <a:defRPr sz="3400">
                <a:latin typeface="Rockwell" panose="02060603020205020403" pitchFamily="18" charset="77"/>
                <a:ea typeface="Roboto Slab Light"/>
                <a:cs typeface="Rockwell" panose="02060603020205020403" pitchFamily="18" charset="77"/>
                <a:sym typeface="Roboto Slab Light"/>
              </a:defRPr>
            </a:lvl1pPr>
            <a:lvl2pPr indent="457200">
              <a:defRPr sz="3400">
                <a:latin typeface="Roboto Slab Light"/>
                <a:ea typeface="Roboto Slab Light"/>
                <a:cs typeface="Roboto Slab Light"/>
                <a:sym typeface="Roboto Slab Light"/>
              </a:defRPr>
            </a:lvl2pPr>
            <a:lvl3pPr indent="914400">
              <a:defRPr sz="3400">
                <a:latin typeface="Roboto Slab Light"/>
                <a:ea typeface="Roboto Slab Light"/>
                <a:cs typeface="Roboto Slab Light"/>
                <a:sym typeface="Roboto Slab Light"/>
              </a:defRPr>
            </a:lvl3pPr>
            <a:lvl4pPr indent="1371600">
              <a:defRPr sz="3400">
                <a:latin typeface="Roboto Slab Light"/>
                <a:ea typeface="Roboto Slab Light"/>
                <a:cs typeface="Roboto Slab Light"/>
                <a:sym typeface="Roboto Slab Light"/>
              </a:defRPr>
            </a:lvl4pPr>
            <a:lvl5pPr indent="1828800">
              <a:defRPr sz="3400">
                <a:latin typeface="Roboto Slab Light"/>
                <a:ea typeface="Roboto Slab Light"/>
                <a:cs typeface="Roboto Slab Light"/>
                <a:sym typeface="Roboto Slab Light"/>
              </a:defRPr>
            </a:lvl5pPr>
          </a:lstStyle>
          <a:p>
            <a:r>
              <a:rPr err="1"/>
              <a:t>Formatvorlage</a:t>
            </a:r>
            <a:r>
              <a:t> des </a:t>
            </a:r>
            <a:r>
              <a:rPr err="1"/>
              <a:t>Untertitelmasters</a:t>
            </a:r>
            <a:r>
              <a:t> </a:t>
            </a:r>
            <a:r>
              <a:rPr err="1"/>
              <a:t>durch</a:t>
            </a:r>
            <a:r>
              <a:t> </a:t>
            </a:r>
            <a:r>
              <a:rPr err="1"/>
              <a:t>Klicken</a:t>
            </a:r>
            <a:r>
              <a:t> </a:t>
            </a:r>
            <a:r>
              <a:rPr err="1"/>
              <a:t>bearbeiten</a:t>
            </a:r>
            <a:endParaRPr/>
          </a:p>
          <a:p>
            <a:pPr lvl="1"/>
            <a:endParaRPr/>
          </a:p>
          <a:p>
            <a:pPr lvl="2"/>
            <a:endParaRPr/>
          </a:p>
          <a:p>
            <a:pPr lvl="3"/>
            <a:endParaRPr/>
          </a:p>
          <a:p>
            <a:pPr lvl="4"/>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Große Headline &amp; Aufzählung">
    <p:spTree>
      <p:nvGrpSpPr>
        <p:cNvPr id="1" name=""/>
        <p:cNvGrpSpPr/>
        <p:nvPr/>
      </p:nvGrpSpPr>
      <p:grpSpPr>
        <a:xfrm>
          <a:off x="0" y="0"/>
          <a:ext cx="0" cy="0"/>
          <a:chOff x="0" y="0"/>
          <a:chExt cx="0" cy="0"/>
        </a:xfrm>
      </p:grpSpPr>
      <p:sp>
        <p:nvSpPr>
          <p:cNvPr id="48" name="Foliennummer"/>
          <p:cNvSpPr txBox="1">
            <a:spLocks noGrp="1"/>
          </p:cNvSpPr>
          <p:nvPr>
            <p:ph type="sldNum" sz="quarter" idx="2"/>
          </p:nvPr>
        </p:nvSpPr>
        <p:spPr>
          <a:prstGeom prst="rect">
            <a:avLst/>
          </a:prstGeom>
        </p:spPr>
        <p:txBody>
          <a:bodyPr/>
          <a:lstStyle/>
          <a:p>
            <a:fld id="{86CB4B4D-7CA3-9044-876B-883B54F8677D}" type="slidenum">
              <a:t>‹Nr.›</a:t>
            </a:fld>
            <a:endParaRPr dirty="0"/>
          </a:p>
        </p:txBody>
      </p:sp>
      <p:sp>
        <p:nvSpPr>
          <p:cNvPr id="49" name="Textebene 1…"/>
          <p:cNvSpPr txBox="1">
            <a:spLocks noGrp="1"/>
          </p:cNvSpPr>
          <p:nvPr>
            <p:ph type="body" sz="half" idx="1"/>
          </p:nvPr>
        </p:nvSpPr>
        <p:spPr>
          <a:xfrm>
            <a:off x="695325" y="2564903"/>
            <a:ext cx="11316766" cy="2491523"/>
          </a:xfrm>
          <a:prstGeom prst="rect">
            <a:avLst/>
          </a:prstGeom>
        </p:spPr>
        <p:txBody>
          <a:bodyPr>
            <a:normAutofit/>
          </a:bodyPr>
          <a:lstStyle>
            <a:lvl1pPr marL="342900" indent="-342900">
              <a:buClr>
                <a:srgbClr val="009CBC"/>
              </a:buClr>
              <a:buSzPct val="100000"/>
              <a:buChar char="▪"/>
            </a:lvl1pPr>
            <a:lvl2pPr>
              <a:buClr>
                <a:srgbClr val="009CBC"/>
              </a:buClr>
              <a:buFont typeface="Wingdings"/>
            </a:lvl2pPr>
            <a:lvl3pPr>
              <a:buClr>
                <a:srgbClr val="009CBC"/>
              </a:buClr>
              <a:buFont typeface="Wingdings"/>
            </a:lvl3pPr>
            <a:lvl4pPr>
              <a:buClr>
                <a:srgbClr val="009CBC"/>
              </a:buClr>
              <a:buFont typeface="Wingdings"/>
            </a:lvl4pPr>
            <a:lvl5pPr>
              <a:buClr>
                <a:srgbClr val="009CBC"/>
              </a:buClr>
              <a:buFont typeface="Wingdings"/>
            </a:lvl5pPr>
          </a:lstStyle>
          <a:p>
            <a:r>
              <a:t>Textebene 1</a:t>
            </a:r>
          </a:p>
          <a:p>
            <a:pPr lvl="1"/>
            <a:r>
              <a:t>Textebene 2</a:t>
            </a:r>
          </a:p>
          <a:p>
            <a:pPr lvl="2"/>
            <a:r>
              <a:t>Textebene 3</a:t>
            </a:r>
          </a:p>
          <a:p>
            <a:pPr lvl="3"/>
            <a:r>
              <a:t>Textebene 4</a:t>
            </a:r>
          </a:p>
          <a:p>
            <a:pPr lvl="4"/>
            <a:r>
              <a:t>Textebene 5</a:t>
            </a:r>
          </a:p>
        </p:txBody>
      </p:sp>
      <p:sp>
        <p:nvSpPr>
          <p:cNvPr id="50" name="Titeltext"/>
          <p:cNvSpPr txBox="1">
            <a:spLocks noGrp="1"/>
          </p:cNvSpPr>
          <p:nvPr>
            <p:ph type="title"/>
          </p:nvPr>
        </p:nvSpPr>
        <p:spPr>
          <a:prstGeom prst="rect">
            <a:avLst/>
          </a:prstGeom>
        </p:spPr>
        <p:txBody>
          <a:bodyPr/>
          <a:lstStyle>
            <a:lvl1pPr>
              <a:defRPr b="1"/>
            </a:lvl1pPr>
          </a:lstStyle>
          <a:p>
            <a:r>
              <a:rPr err="1"/>
              <a:t>Titeltext</a:t>
            </a:r>
            <a:endParaRPr/>
          </a:p>
        </p:txBody>
      </p:sp>
    </p:spTree>
  </p:cSld>
  <p:clrMapOvr>
    <a:masterClrMapping/>
  </p:clrMapOvr>
  <p:transition spd="med"/>
  <p:extLst>
    <p:ext uri="{DCECCB84-F9BA-43D5-87BE-67443E8EF086}">
      <p15:sldGuideLst xmlns:p15="http://schemas.microsoft.com/office/powerpoint/2012/main">
        <p15:guide id="1" pos="438" userDrawn="1">
          <p15:clr>
            <a:srgbClr val="FBAE40"/>
          </p15:clr>
        </p15:guide>
        <p15:guide id="2" pos="688"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Große Headline &amp; Aufzählung">
    <p:spTree>
      <p:nvGrpSpPr>
        <p:cNvPr id="1" name=""/>
        <p:cNvGrpSpPr/>
        <p:nvPr/>
      </p:nvGrpSpPr>
      <p:grpSpPr>
        <a:xfrm>
          <a:off x="0" y="0"/>
          <a:ext cx="0" cy="0"/>
          <a:chOff x="0" y="0"/>
          <a:chExt cx="0" cy="0"/>
        </a:xfrm>
      </p:grpSpPr>
      <p:pic>
        <p:nvPicPr>
          <p:cNvPr id="2" name="Grafik 3" descr="Grafik 3">
            <a:extLst>
              <a:ext uri="{FF2B5EF4-FFF2-40B4-BE49-F238E27FC236}">
                <a16:creationId xmlns:a16="http://schemas.microsoft.com/office/drawing/2014/main" id="{EFE5F8C1-640F-3EC7-BE2E-531A58768266}"/>
              </a:ext>
            </a:extLst>
          </p:cNvPr>
          <p:cNvPicPr>
            <a:picLocks noChangeAspect="1"/>
          </p:cNvPicPr>
          <p:nvPr userDrawn="1"/>
        </p:nvPicPr>
        <p:blipFill>
          <a:blip r:embed="rId2"/>
          <a:stretch>
            <a:fillRect/>
          </a:stretch>
        </p:blipFill>
        <p:spPr>
          <a:xfrm>
            <a:off x="0" y="0"/>
            <a:ext cx="12192000" cy="6858000"/>
          </a:xfrm>
          <a:prstGeom prst="rect">
            <a:avLst/>
          </a:prstGeom>
          <a:ln w="12700">
            <a:miter lim="400000"/>
          </a:ln>
        </p:spPr>
      </p:pic>
      <p:sp>
        <p:nvSpPr>
          <p:cNvPr id="3" name="Textebene 1…">
            <a:extLst>
              <a:ext uri="{FF2B5EF4-FFF2-40B4-BE49-F238E27FC236}">
                <a16:creationId xmlns:a16="http://schemas.microsoft.com/office/drawing/2014/main" id="{B38C2589-0453-7E6E-A5EC-5767307DDC21}"/>
              </a:ext>
            </a:extLst>
          </p:cNvPr>
          <p:cNvSpPr txBox="1">
            <a:spLocks noGrp="1"/>
          </p:cNvSpPr>
          <p:nvPr>
            <p:ph type="body" sz="half" idx="1" hasCustomPrompt="1"/>
          </p:nvPr>
        </p:nvSpPr>
        <p:spPr>
          <a:xfrm>
            <a:off x="695325" y="1700808"/>
            <a:ext cx="10513169" cy="2412269"/>
          </a:xfrm>
          <a:prstGeom prst="rect">
            <a:avLst/>
          </a:prstGeom>
        </p:spPr>
        <p:txBody>
          <a:bodyPr>
            <a:normAutofit/>
          </a:bodyPr>
          <a:lstStyle>
            <a:lvl1pPr>
              <a:defRPr sz="3600">
                <a:latin typeface="Rockwell" panose="02060603020205020403" pitchFamily="18" charset="77"/>
                <a:ea typeface="Rockwell" panose="02060603020205020403" pitchFamily="18" charset="77"/>
                <a:cs typeface="Rockwell" panose="02060603020205020403" pitchFamily="18" charset="77"/>
                <a:sym typeface="Roboto Slab Regular Bold"/>
              </a:defRPr>
            </a:lvl1pPr>
            <a:lvl2pPr indent="457200">
              <a:defRPr sz="3600">
                <a:latin typeface="Roboto Slab Regular Bold"/>
                <a:ea typeface="Roboto Slab Regular Bold"/>
                <a:cs typeface="Roboto Slab Regular Bold"/>
                <a:sym typeface="Roboto Slab Regular Bold"/>
              </a:defRPr>
            </a:lvl2pPr>
            <a:lvl3pPr indent="914400">
              <a:defRPr sz="3600">
                <a:latin typeface="Roboto Slab Regular Bold"/>
                <a:ea typeface="Roboto Slab Regular Bold"/>
                <a:cs typeface="Roboto Slab Regular Bold"/>
                <a:sym typeface="Roboto Slab Regular Bold"/>
              </a:defRPr>
            </a:lvl3pPr>
            <a:lvl4pPr indent="1371600">
              <a:defRPr sz="3600">
                <a:latin typeface="Roboto Slab Regular Bold"/>
                <a:ea typeface="Roboto Slab Regular Bold"/>
                <a:cs typeface="Roboto Slab Regular Bold"/>
                <a:sym typeface="Roboto Slab Regular Bold"/>
              </a:defRPr>
            </a:lvl4pPr>
            <a:lvl5pPr indent="1828800">
              <a:defRPr sz="3600">
                <a:latin typeface="Roboto Slab Regular Bold"/>
                <a:ea typeface="Roboto Slab Regular Bold"/>
                <a:cs typeface="Roboto Slab Regular Bold"/>
                <a:sym typeface="Roboto Slab Regular Bold"/>
              </a:defRPr>
            </a:lvl5pPr>
          </a:lstStyle>
          <a:p>
            <a:r>
              <a:t>Statement </a:t>
            </a:r>
            <a:r>
              <a:rPr err="1"/>
              <a:t>Formatvorlage</a:t>
            </a:r>
            <a:r>
              <a:t> des </a:t>
            </a:r>
            <a:r>
              <a:rPr err="1"/>
              <a:t>Untertitelmasters</a:t>
            </a:r>
            <a:r>
              <a:t> </a:t>
            </a:r>
            <a:r>
              <a:rPr err="1"/>
              <a:t>durch</a:t>
            </a:r>
            <a:r>
              <a:t> </a:t>
            </a:r>
            <a:r>
              <a:rPr err="1"/>
              <a:t>Klicken</a:t>
            </a:r>
            <a:r>
              <a:t> </a:t>
            </a:r>
            <a:r>
              <a:rPr err="1"/>
              <a:t>bearbeitenZeile</a:t>
            </a:r>
            <a:r>
              <a:t> 4Zeile 5</a:t>
            </a:r>
          </a:p>
          <a:p>
            <a:pPr lvl="1"/>
            <a:endParaRPr/>
          </a:p>
          <a:p>
            <a:pPr lvl="2"/>
            <a:endParaRPr/>
          </a:p>
          <a:p>
            <a:pPr lvl="3"/>
            <a:endParaRPr/>
          </a:p>
          <a:p>
            <a:pPr lvl="4"/>
            <a:endParaRPr/>
          </a:p>
        </p:txBody>
      </p:sp>
      <p:pic>
        <p:nvPicPr>
          <p:cNvPr id="4" name="Grafik 4" descr="Grafik 4">
            <a:extLst>
              <a:ext uri="{FF2B5EF4-FFF2-40B4-BE49-F238E27FC236}">
                <a16:creationId xmlns:a16="http://schemas.microsoft.com/office/drawing/2014/main" id="{472A479A-FCBB-ABCD-2FD9-F0A0AB68050A}"/>
              </a:ext>
            </a:extLst>
          </p:cNvPr>
          <p:cNvPicPr>
            <a:picLocks noChangeAspect="1"/>
          </p:cNvPicPr>
          <p:nvPr userDrawn="1"/>
        </p:nvPicPr>
        <p:blipFill>
          <a:blip r:embed="rId3"/>
          <a:stretch>
            <a:fillRect/>
          </a:stretch>
        </p:blipFill>
        <p:spPr>
          <a:xfrm>
            <a:off x="695325" y="5949279"/>
            <a:ext cx="1660214" cy="560323"/>
          </a:xfrm>
          <a:prstGeom prst="rect">
            <a:avLst/>
          </a:prstGeom>
          <a:ln w="12700">
            <a:miter lim="400000"/>
          </a:ln>
        </p:spPr>
      </p:pic>
      <p:pic>
        <p:nvPicPr>
          <p:cNvPr id="5" name="mini_Bitte-Was-Logo-CMYK.png" descr="mini_Bitte-Was-Logo-CMYK.png">
            <a:extLst>
              <a:ext uri="{FF2B5EF4-FFF2-40B4-BE49-F238E27FC236}">
                <a16:creationId xmlns:a16="http://schemas.microsoft.com/office/drawing/2014/main" id="{8341F30E-FEE5-55AD-1DCC-CBD2BE9C00D3}"/>
              </a:ext>
            </a:extLst>
          </p:cNvPr>
          <p:cNvPicPr>
            <a:picLocks noChangeAspect="1"/>
          </p:cNvPicPr>
          <p:nvPr userDrawn="1"/>
        </p:nvPicPr>
        <p:blipFill>
          <a:blip r:embed="rId4"/>
          <a:stretch>
            <a:fillRect/>
          </a:stretch>
        </p:blipFill>
        <p:spPr>
          <a:xfrm>
            <a:off x="10978507" y="427776"/>
            <a:ext cx="871808" cy="791333"/>
          </a:xfrm>
          <a:prstGeom prst="rect">
            <a:avLst/>
          </a:prstGeom>
          <a:ln w="12700">
            <a:miter lim="400000"/>
          </a:ln>
        </p:spPr>
      </p:pic>
    </p:spTree>
    <p:extLst>
      <p:ext uri="{BB962C8B-B14F-4D97-AF65-F5344CB8AC3E}">
        <p14:creationId xmlns:p14="http://schemas.microsoft.com/office/powerpoint/2010/main" val="3205333331"/>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82275893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Foliennummer"/>
          <p:cNvSpPr txBox="1">
            <a:spLocks noGrp="1"/>
          </p:cNvSpPr>
          <p:nvPr>
            <p:ph type="sldNum" sz="quarter" idx="2"/>
          </p:nvPr>
        </p:nvSpPr>
        <p:spPr>
          <a:xfrm>
            <a:off x="11228645" y="6165303"/>
            <a:ext cx="411972" cy="246221"/>
          </a:xfrm>
          <a:prstGeom prst="rect">
            <a:avLst/>
          </a:prstGeom>
          <a:ln w="12700">
            <a:miter lim="400000"/>
          </a:ln>
        </p:spPr>
        <p:txBody>
          <a:bodyPr wrap="none" lIns="0" tIns="0" rIns="0" bIns="0">
            <a:spAutoFit/>
          </a:bodyPr>
          <a:lstStyle>
            <a:lvl1pPr algn="r">
              <a:defRPr sz="1600">
                <a:latin typeface="Arial" panose="020B0604020202020204" pitchFamily="34" charset="0"/>
                <a:ea typeface="Arial" panose="020B0604020202020204" pitchFamily="34" charset="0"/>
                <a:cs typeface="Arial" panose="020B0604020202020204" pitchFamily="34" charset="0"/>
                <a:sym typeface="Roboto Light"/>
              </a:defRPr>
            </a:lvl1pPr>
          </a:lstStyle>
          <a:p>
            <a:fld id="{86CB4B4D-7CA3-9044-876B-883B54F8677D}" type="slidenum">
              <a:rPr lang="de-DE" smtClean="0"/>
              <a:pPr/>
              <a:t>‹Nr.›</a:t>
            </a:fld>
            <a:endParaRPr lang="de-DE" dirty="0"/>
          </a:p>
        </p:txBody>
      </p:sp>
      <p:pic>
        <p:nvPicPr>
          <p:cNvPr id="3" name="Grafik 1" descr="Grafik 1"/>
          <p:cNvPicPr>
            <a:picLocks noChangeAspect="1"/>
          </p:cNvPicPr>
          <p:nvPr/>
        </p:nvPicPr>
        <p:blipFill>
          <a:blip r:embed="rId6"/>
          <a:stretch>
            <a:fillRect/>
          </a:stretch>
        </p:blipFill>
        <p:spPr>
          <a:xfrm>
            <a:off x="695325" y="5949279"/>
            <a:ext cx="1660214" cy="560323"/>
          </a:xfrm>
          <a:prstGeom prst="rect">
            <a:avLst/>
          </a:prstGeom>
          <a:ln w="12700">
            <a:miter lim="400000"/>
          </a:ln>
        </p:spPr>
      </p:pic>
      <p:sp>
        <p:nvSpPr>
          <p:cNvPr id="4" name="Rechteck 4"/>
          <p:cNvSpPr/>
          <p:nvPr/>
        </p:nvSpPr>
        <p:spPr>
          <a:xfrm>
            <a:off x="0" y="0"/>
            <a:ext cx="12192000" cy="116632"/>
          </a:xfrm>
          <a:prstGeom prst="rect">
            <a:avLst/>
          </a:prstGeom>
          <a:gradFill>
            <a:gsLst>
              <a:gs pos="0">
                <a:srgbClr val="009CBC"/>
              </a:gs>
              <a:gs pos="100000">
                <a:srgbClr val="DDDC00"/>
              </a:gs>
            </a:gsLst>
          </a:gradFill>
          <a:ln w="12700">
            <a:miter lim="400000"/>
          </a:ln>
        </p:spPr>
        <p:txBody>
          <a:bodyPr lIns="45719" rIns="45719" anchor="ctr"/>
          <a:lstStyle/>
          <a:p>
            <a:pPr algn="ctr">
              <a:defRPr>
                <a:solidFill>
                  <a:srgbClr val="FFFFFF"/>
                </a:solidFill>
              </a:defRPr>
            </a:pPr>
            <a:endParaRPr dirty="0"/>
          </a:p>
        </p:txBody>
      </p:sp>
      <p:sp>
        <p:nvSpPr>
          <p:cNvPr id="5" name="Gerade Verbindung 5"/>
          <p:cNvSpPr/>
          <p:nvPr/>
        </p:nvSpPr>
        <p:spPr>
          <a:xfrm>
            <a:off x="10416479" y="6501034"/>
            <a:ext cx="1224137" cy="1"/>
          </a:xfrm>
          <a:prstGeom prst="line">
            <a:avLst/>
          </a:prstGeom>
          <a:ln>
            <a:solidFill>
              <a:srgbClr val="000000"/>
            </a:solidFill>
          </a:ln>
        </p:spPr>
        <p:txBody>
          <a:bodyPr lIns="45719" rIns="45719"/>
          <a:lstStyle/>
          <a:p>
            <a:endParaRPr dirty="0"/>
          </a:p>
        </p:txBody>
      </p:sp>
      <p:sp>
        <p:nvSpPr>
          <p:cNvPr id="6" name="Titeltext"/>
          <p:cNvSpPr txBox="1">
            <a:spLocks noGrp="1"/>
          </p:cNvSpPr>
          <p:nvPr>
            <p:ph type="title"/>
          </p:nvPr>
        </p:nvSpPr>
        <p:spPr>
          <a:xfrm>
            <a:off x="695325" y="908050"/>
            <a:ext cx="11316766" cy="12754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ormAutofit/>
          </a:bodyPr>
          <a:lstStyle/>
          <a:p>
            <a:r>
              <a:rPr err="1"/>
              <a:t>Titeltext</a:t>
            </a:r>
            <a:endParaRPr/>
          </a:p>
        </p:txBody>
      </p:sp>
      <p:pic>
        <p:nvPicPr>
          <p:cNvPr id="7" name="mini_Bitte-Was-Logo-CMYK.png" descr="mini_Bitte-Was-Logo-CMYK.png"/>
          <p:cNvPicPr>
            <a:picLocks noChangeAspect="1"/>
          </p:cNvPicPr>
          <p:nvPr/>
        </p:nvPicPr>
        <p:blipFill>
          <a:blip r:embed="rId7"/>
          <a:stretch>
            <a:fillRect/>
          </a:stretch>
        </p:blipFill>
        <p:spPr>
          <a:xfrm>
            <a:off x="10978507" y="427776"/>
            <a:ext cx="871808" cy="791333"/>
          </a:xfrm>
          <a:prstGeom prst="rect">
            <a:avLst/>
          </a:prstGeom>
          <a:ln w="12700">
            <a:miter lim="400000"/>
          </a:ln>
        </p:spPr>
      </p:pic>
      <p:sp>
        <p:nvSpPr>
          <p:cNvPr id="8" name="Textebene 1…"/>
          <p:cNvSpPr txBox="1">
            <a:spLocks noGrp="1"/>
          </p:cNvSpPr>
          <p:nvPr>
            <p:ph type="body" idx="1"/>
          </p:nvPr>
        </p:nvSpPr>
        <p:spPr>
          <a:xfrm>
            <a:off x="609600" y="1600200"/>
            <a:ext cx="10972800" cy="452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lstStyle/>
          <a:p>
            <a:r>
              <a:rPr err="1"/>
              <a:t>Textebene</a:t>
            </a:r>
            <a:r>
              <a:t> 1</a:t>
            </a:r>
          </a:p>
          <a:p>
            <a:pPr lvl="1"/>
            <a:r>
              <a:rPr err="1"/>
              <a:t>Textebene</a:t>
            </a:r>
            <a:r>
              <a:t> 2</a:t>
            </a:r>
          </a:p>
          <a:p>
            <a:pPr lvl="2"/>
            <a:r>
              <a:rPr err="1"/>
              <a:t>Textebene</a:t>
            </a:r>
            <a:r>
              <a:t> 3</a:t>
            </a:r>
          </a:p>
          <a:p>
            <a:pPr lvl="3"/>
            <a:r>
              <a:rPr err="1"/>
              <a:t>Textebene</a:t>
            </a:r>
            <a:r>
              <a:t> 4</a:t>
            </a:r>
          </a:p>
          <a:p>
            <a:pPr lvl="4"/>
            <a:r>
              <a:rPr err="1"/>
              <a:t>Textebene</a:t>
            </a:r>
            <a:r>
              <a:t> 5</a:t>
            </a:r>
          </a:p>
        </p:txBody>
      </p:sp>
    </p:spTree>
  </p:cSld>
  <p:clrMap bg1="lt1" tx1="dk1" bg2="lt2" tx2="dk2" accent1="accent1" accent2="accent2" accent3="accent3" accent4="accent4" accent5="accent5" accent6="accent6" hlink="hlink" folHlink="folHlink"/>
  <p:sldLayoutIdLst>
    <p:sldLayoutId id="2147483649" r:id="rId1"/>
    <p:sldLayoutId id="2147483652" r:id="rId2"/>
    <p:sldLayoutId id="2147483653" r:id="rId3"/>
    <p:sldLayoutId id="2147483655" r:id="rId4"/>
  </p:sldLayoutIdLst>
  <p:transition spd="med"/>
  <p:txStyles>
    <p:titleStyle>
      <a:lvl1pPr marL="0" marR="0" indent="0" algn="l" defTabSz="914400" rtl="0" latinLnBrk="0">
        <a:lnSpc>
          <a:spcPct val="90000"/>
        </a:lnSpc>
        <a:spcBef>
          <a:spcPts val="0"/>
        </a:spcBef>
        <a:spcAft>
          <a:spcPts val="0"/>
        </a:spcAft>
        <a:buClrTx/>
        <a:buSzTx/>
        <a:buFontTx/>
        <a:buNone/>
        <a:tabLst/>
        <a:defRPr sz="4000" b="1" i="0" u="sng" strike="noStrike" cap="none" spc="0" baseline="0">
          <a:solidFill>
            <a:srgbClr val="000000"/>
          </a:solidFill>
          <a:uFillTx/>
          <a:latin typeface="Rockwell" panose="02060603020205020403" pitchFamily="18" charset="77"/>
          <a:ea typeface="Rockwell" panose="02060603020205020403" pitchFamily="18" charset="77"/>
          <a:cs typeface="Rockwell" panose="02060603020205020403" pitchFamily="18" charset="77"/>
          <a:sym typeface="Roboto Slab Regular Bold"/>
        </a:defRPr>
      </a:lvl1pPr>
      <a:lvl2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2pPr>
      <a:lvl3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3pPr>
      <a:lvl4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4pPr>
      <a:lvl5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5pPr>
      <a:lvl6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6pPr>
      <a:lvl7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7pPr>
      <a:lvl8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8pPr>
      <a:lvl9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9pPr>
    </p:titleStyle>
    <p:bodyStyle>
      <a:lvl1pPr marL="0" marR="0" indent="0" algn="l" defTabSz="914400" rtl="0" latinLnBrk="0">
        <a:lnSpc>
          <a:spcPct val="112000"/>
        </a:lnSpc>
        <a:spcBef>
          <a:spcPts val="0"/>
        </a:spcBef>
        <a:spcAft>
          <a:spcPts val="0"/>
        </a:spcAft>
        <a:buClrTx/>
        <a:buSzTx/>
        <a:buFontTx/>
        <a:buNone/>
        <a:tabLst/>
        <a:defRPr sz="2400" b="0" i="0" u="none" strike="noStrike" cap="none" spc="0" baseline="0">
          <a:solidFill>
            <a:srgbClr val="000000"/>
          </a:solidFill>
          <a:uFillTx/>
          <a:latin typeface="Arial" panose="020B0604020202020204" pitchFamily="34" charset="0"/>
          <a:ea typeface="Arial" panose="020B0604020202020204" pitchFamily="34" charset="0"/>
          <a:cs typeface="Arial" panose="020B0604020202020204" pitchFamily="34" charset="0"/>
          <a:sym typeface="Roboto Light"/>
        </a:defRPr>
      </a:lvl1pPr>
      <a:lvl2pPr marL="0" marR="0" indent="176212" algn="l" defTabSz="914400" rtl="0" latinLnBrk="0">
        <a:lnSpc>
          <a:spcPct val="112000"/>
        </a:lnSpc>
        <a:spcBef>
          <a:spcPts val="0"/>
        </a:spcBef>
        <a:spcAft>
          <a:spcPts val="0"/>
        </a:spcAft>
        <a:buClrTx/>
        <a:buSzTx/>
        <a:buFontTx/>
        <a:buNone/>
        <a:tabLst/>
        <a:defRPr sz="2400" b="0" i="0" u="none" strike="noStrike" cap="none" spc="0" baseline="0">
          <a:solidFill>
            <a:srgbClr val="000000"/>
          </a:solidFill>
          <a:uFillTx/>
          <a:latin typeface="Arial" panose="020B0604020202020204" pitchFamily="34" charset="0"/>
          <a:ea typeface="Arial" panose="020B0604020202020204" pitchFamily="34" charset="0"/>
          <a:cs typeface="Arial" panose="020B0604020202020204" pitchFamily="34" charset="0"/>
          <a:sym typeface="Roboto Light"/>
        </a:defRPr>
      </a:lvl2pPr>
      <a:lvl3pPr marL="0" marR="0" indent="360363" algn="l" defTabSz="914400" rtl="0" latinLnBrk="0">
        <a:lnSpc>
          <a:spcPct val="112000"/>
        </a:lnSpc>
        <a:spcBef>
          <a:spcPts val="0"/>
        </a:spcBef>
        <a:spcAft>
          <a:spcPts val="0"/>
        </a:spcAft>
        <a:buClrTx/>
        <a:buSzTx/>
        <a:buFontTx/>
        <a:buNone/>
        <a:tabLst/>
        <a:defRPr sz="2400" b="0" i="0" u="none" strike="noStrike" cap="none" spc="0" baseline="0">
          <a:solidFill>
            <a:srgbClr val="000000"/>
          </a:solidFill>
          <a:uFillTx/>
          <a:latin typeface="Arial" panose="020B0604020202020204" pitchFamily="34" charset="0"/>
          <a:ea typeface="Arial" panose="020B0604020202020204" pitchFamily="34" charset="0"/>
          <a:cs typeface="Arial" panose="020B0604020202020204" pitchFamily="34" charset="0"/>
          <a:sym typeface="Roboto Light"/>
        </a:defRPr>
      </a:lvl3pPr>
      <a:lvl4pPr marL="0" marR="0" indent="534987" algn="l" defTabSz="914400" rtl="0" latinLnBrk="0">
        <a:lnSpc>
          <a:spcPct val="112000"/>
        </a:lnSpc>
        <a:spcBef>
          <a:spcPts val="0"/>
        </a:spcBef>
        <a:spcAft>
          <a:spcPts val="0"/>
        </a:spcAft>
        <a:buClrTx/>
        <a:buSzTx/>
        <a:buFontTx/>
        <a:buNone/>
        <a:tabLst/>
        <a:defRPr sz="2400" b="0" i="0" u="none" strike="noStrike" cap="none" spc="0" baseline="0">
          <a:solidFill>
            <a:srgbClr val="000000"/>
          </a:solidFill>
          <a:uFillTx/>
          <a:latin typeface="Arial" panose="020B0604020202020204" pitchFamily="34" charset="0"/>
          <a:ea typeface="Arial" panose="020B0604020202020204" pitchFamily="34" charset="0"/>
          <a:cs typeface="Arial" panose="020B0604020202020204" pitchFamily="34" charset="0"/>
          <a:sym typeface="Roboto Light"/>
        </a:defRPr>
      </a:lvl4pPr>
      <a:lvl5pPr marL="0" marR="0" indent="720725" algn="l" defTabSz="914400" rtl="0" latinLnBrk="0">
        <a:lnSpc>
          <a:spcPct val="112000"/>
        </a:lnSpc>
        <a:spcBef>
          <a:spcPts val="0"/>
        </a:spcBef>
        <a:spcAft>
          <a:spcPts val="0"/>
        </a:spcAft>
        <a:buClrTx/>
        <a:buSzTx/>
        <a:buFontTx/>
        <a:buNone/>
        <a:tabLst/>
        <a:defRPr sz="2400" b="0" i="0" u="none" strike="noStrike" cap="none" spc="0" baseline="0">
          <a:solidFill>
            <a:srgbClr val="000000"/>
          </a:solidFill>
          <a:uFillTx/>
          <a:latin typeface="Arial" panose="020B0604020202020204" pitchFamily="34" charset="0"/>
          <a:ea typeface="Arial" panose="020B0604020202020204" pitchFamily="34" charset="0"/>
          <a:cs typeface="Arial" panose="020B0604020202020204" pitchFamily="34" charset="0"/>
          <a:sym typeface="Roboto Light"/>
        </a:defRPr>
      </a:lvl5pPr>
      <a:lvl6pPr marL="25603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6pPr>
      <a:lvl7pPr marL="30175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7pPr>
      <a:lvl8pPr marL="34747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8pPr>
      <a:lvl9pPr marL="39319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9pPr>
    </p:bodyStyle>
    <p:otherStyle>
      <a:lvl1pPr marL="0" marR="0" indent="0" algn="r" defTabSz="914400"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Roboto Light"/>
        </a:defRPr>
      </a:lvl1pPr>
      <a:lvl2pPr marL="0" marR="0" indent="457200" algn="r" defTabSz="914400"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Roboto Light"/>
        </a:defRPr>
      </a:lvl2pPr>
      <a:lvl3pPr marL="0" marR="0" indent="914400" algn="r" defTabSz="914400"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Roboto Light"/>
        </a:defRPr>
      </a:lvl3pPr>
      <a:lvl4pPr marL="0" marR="0" indent="1371600" algn="r" defTabSz="914400"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Roboto Light"/>
        </a:defRPr>
      </a:lvl4pPr>
      <a:lvl5pPr marL="0" marR="0" indent="1828800" algn="r" defTabSz="914400"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Roboto Light"/>
        </a:defRPr>
      </a:lvl5pPr>
      <a:lvl6pPr marL="0" marR="0" indent="2286000" algn="r" defTabSz="914400"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Roboto Light"/>
        </a:defRPr>
      </a:lvl6pPr>
      <a:lvl7pPr marL="0" marR="0" indent="2743200" algn="r" defTabSz="914400"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Roboto Light"/>
        </a:defRPr>
      </a:lvl7pPr>
      <a:lvl8pPr marL="0" marR="0" indent="3200400" algn="r" defTabSz="914400"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Roboto Light"/>
        </a:defRPr>
      </a:lvl8pPr>
      <a:lvl9pPr marL="0" marR="0" indent="3657600" algn="r" defTabSz="914400" rtl="0" latinLnBrk="0">
        <a:lnSpc>
          <a:spcPct val="1000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Roboto Light"/>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hyperlink" Target="https://www.freenet.de/unterhaltung/promis/tennis-star-camila-giorgi-sorgt-mit-freizugigen-bildern-fur-wirbel-fntdt-40420216.html" TargetMode="External"/><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hyperlink" Target="https://www.giga.de/extra/internet/gallery/clickbait-bedeutung-einfach-erklaert-an-6-beispielen/#page-6"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hyperlink" Target="https://www.giga.de/extra/internet/gallery/clickbait-bedeutung-einfach-erklaert-an-6-beispielen/#page-6"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hyperlink" Target="https://www.bild.de/" TargetMode="External"/><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hyperlink" Target="https://www.tagesschau.de/inland/klimaaktionen-100.htm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hyperlink" Target="https://www.mimikama.org/moslems-zerstren/" TargetMode="External"/><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hyperlink" Target="http://www.correctiv.org/faktencheck" TargetMode="External"/><Relationship Id="rId3" Type="http://schemas.openxmlformats.org/officeDocument/2006/relationships/image" Target="../media/image17.png"/><Relationship Id="rId7" Type="http://schemas.openxmlformats.org/officeDocument/2006/relationships/hyperlink" Target="http://www.mimikama.at/" TargetMode="External"/><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hyperlink" Target="http://www.dpa.com/de/faktencheck" TargetMode="External"/><Relationship Id="rId5" Type="http://schemas.openxmlformats.org/officeDocument/2006/relationships/hyperlink" Target="http://www.tagesschau.de/faktenfinder" TargetMode="External"/><Relationship Id="rId4" Type="http://schemas.openxmlformats.org/officeDocument/2006/relationships/image" Target="../media/image18.sv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https://www.mimikama.org/riese-entpuppt-sich-als-faelschung/" TargetMode="External"/><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hyperlink" Target="https://www.mimikama.org/dalai-lama-wurde-nicht-verhaftet/"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hyperlink" Target="https://www.mimikama.org/specht-wiesel-faktencheck/"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www.mimikama.org/pagodenblume-tibet-blueht-nur-alle-400-jahre/" TargetMode="External"/><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hyperlink" Target="https://www.mimikama.org/der-algerische-gorilla-fisch/"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www.mimikama.org/vogel-unzaehlig-viele-beine-echt/" TargetMode="External"/><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3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hyperlink" Target="https://www.mimikama.org/riesige-adlerkralle/" TargetMode="External"/></Relationships>
</file>

<file path=ppt/slides/_rels/slide3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svg"/><Relationship Id="rId7" Type="http://schemas.openxmlformats.org/officeDocument/2006/relationships/image" Target="../media/image31.svg"/><Relationship Id="rId2" Type="http://schemas.openxmlformats.org/officeDocument/2006/relationships/image" Target="../media/image26.png"/><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29.svg"/><Relationship Id="rId4" Type="http://schemas.openxmlformats.org/officeDocument/2006/relationships/image" Target="../media/image28.png"/><Relationship Id="rId9" Type="http://schemas.openxmlformats.org/officeDocument/2006/relationships/image" Target="../media/image33.svg"/></Relationships>
</file>

<file path=ppt/slides/_rels/slide37.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34.png"/><Relationship Id="rId7" Type="http://schemas.openxmlformats.org/officeDocument/2006/relationships/image" Target="../media/image30.png"/><Relationship Id="rId12" Type="http://schemas.openxmlformats.org/officeDocument/2006/relationships/image" Target="../media/image37.sv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29.svg"/><Relationship Id="rId11" Type="http://schemas.openxmlformats.org/officeDocument/2006/relationships/image" Target="../media/image36.png"/><Relationship Id="rId5" Type="http://schemas.openxmlformats.org/officeDocument/2006/relationships/image" Target="../media/image28.png"/><Relationship Id="rId10" Type="http://schemas.openxmlformats.org/officeDocument/2006/relationships/image" Target="../media/image33.svg"/><Relationship Id="rId4" Type="http://schemas.openxmlformats.org/officeDocument/2006/relationships/image" Target="../media/image35.svg"/><Relationship Id="rId9" Type="http://schemas.openxmlformats.org/officeDocument/2006/relationships/image" Target="../media/image32.png"/></Relationships>
</file>

<file path=ppt/slides/_rels/slide38.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38.png"/><Relationship Id="rId7" Type="http://schemas.openxmlformats.org/officeDocument/2006/relationships/image" Target="../media/image30.png"/><Relationship Id="rId12" Type="http://schemas.openxmlformats.org/officeDocument/2006/relationships/image" Target="../media/image37.svg"/><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image" Target="../media/image41.svg"/><Relationship Id="rId11" Type="http://schemas.openxmlformats.org/officeDocument/2006/relationships/image" Target="../media/image36.png"/><Relationship Id="rId5" Type="http://schemas.openxmlformats.org/officeDocument/2006/relationships/image" Target="../media/image40.png"/><Relationship Id="rId10" Type="http://schemas.openxmlformats.org/officeDocument/2006/relationships/image" Target="../media/image33.svg"/><Relationship Id="rId4" Type="http://schemas.openxmlformats.org/officeDocument/2006/relationships/image" Target="../media/image39.svg"/><Relationship Id="rId9" Type="http://schemas.openxmlformats.org/officeDocument/2006/relationships/image" Target="../media/image32.png"/></Relationships>
</file>

<file path=ppt/slides/_rels/slide39.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38.png"/><Relationship Id="rId7" Type="http://schemas.openxmlformats.org/officeDocument/2006/relationships/image" Target="../media/image44.png"/><Relationship Id="rId12" Type="http://schemas.openxmlformats.org/officeDocument/2006/relationships/image" Target="../media/image37.svg"/><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image" Target="../media/image43.svg"/><Relationship Id="rId11" Type="http://schemas.openxmlformats.org/officeDocument/2006/relationships/image" Target="../media/image36.png"/><Relationship Id="rId5" Type="http://schemas.openxmlformats.org/officeDocument/2006/relationships/image" Target="../media/image42.png"/><Relationship Id="rId10" Type="http://schemas.openxmlformats.org/officeDocument/2006/relationships/image" Target="../media/image33.svg"/><Relationship Id="rId4" Type="http://schemas.openxmlformats.org/officeDocument/2006/relationships/image" Target="../media/image39.svg"/><Relationship Id="rId9"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38.png"/><Relationship Id="rId7" Type="http://schemas.openxmlformats.org/officeDocument/2006/relationships/image" Target="../media/image46.png"/><Relationship Id="rId12" Type="http://schemas.openxmlformats.org/officeDocument/2006/relationships/image" Target="../media/image37.svg"/><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image" Target="../media/image43.svg"/><Relationship Id="rId11" Type="http://schemas.openxmlformats.org/officeDocument/2006/relationships/image" Target="../media/image36.png"/><Relationship Id="rId5" Type="http://schemas.openxmlformats.org/officeDocument/2006/relationships/image" Target="../media/image42.png"/><Relationship Id="rId10" Type="http://schemas.openxmlformats.org/officeDocument/2006/relationships/image" Target="../media/image49.svg"/><Relationship Id="rId4" Type="http://schemas.openxmlformats.org/officeDocument/2006/relationships/image" Target="../media/image39.svg"/><Relationship Id="rId9" Type="http://schemas.openxmlformats.org/officeDocument/2006/relationships/image" Target="../media/image48.png"/></Relationships>
</file>

<file path=ppt/slides/_rels/slide41.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38.png"/><Relationship Id="rId7" Type="http://schemas.openxmlformats.org/officeDocument/2006/relationships/image" Target="../media/image46.png"/><Relationship Id="rId12" Type="http://schemas.openxmlformats.org/officeDocument/2006/relationships/image" Target="../media/image53.svg"/><Relationship Id="rId2" Type="http://schemas.openxmlformats.org/officeDocument/2006/relationships/notesSlide" Target="../notesSlides/notesSlide32.xml"/><Relationship Id="rId1" Type="http://schemas.openxmlformats.org/officeDocument/2006/relationships/slideLayout" Target="../slideLayouts/slideLayout4.xml"/><Relationship Id="rId6" Type="http://schemas.openxmlformats.org/officeDocument/2006/relationships/image" Target="../media/image43.svg"/><Relationship Id="rId11" Type="http://schemas.openxmlformats.org/officeDocument/2006/relationships/image" Target="../media/image52.png"/><Relationship Id="rId5" Type="http://schemas.openxmlformats.org/officeDocument/2006/relationships/image" Target="../media/image42.png"/><Relationship Id="rId10" Type="http://schemas.openxmlformats.org/officeDocument/2006/relationships/image" Target="../media/image51.svg"/><Relationship Id="rId4" Type="http://schemas.openxmlformats.org/officeDocument/2006/relationships/image" Target="../media/image39.svg"/><Relationship Id="rId9" Type="http://schemas.openxmlformats.org/officeDocument/2006/relationships/image" Target="../media/image50.png"/></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3.xml"/><Relationship Id="rId1" Type="http://schemas.openxmlformats.org/officeDocument/2006/relationships/slideLayout" Target="../slideLayouts/slideLayout4.xml"/><Relationship Id="rId5" Type="http://schemas.openxmlformats.org/officeDocument/2006/relationships/image" Target="../media/image56.jpeg"/><Relationship Id="rId4" Type="http://schemas.openxmlformats.org/officeDocument/2006/relationships/image" Target="../media/image55.png"/></Relationships>
</file>

<file path=ppt/slides/_rels/slide4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18.sv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4D26A5-0B40-A5E3-AE4A-8019418C6798}"/>
              </a:ext>
            </a:extLst>
          </p:cNvPr>
          <p:cNvSpPr>
            <a:spLocks noGrp="1"/>
          </p:cNvSpPr>
          <p:nvPr>
            <p:ph type="title"/>
          </p:nvPr>
        </p:nvSpPr>
        <p:spPr/>
        <p:txBody>
          <a:bodyPr/>
          <a:lstStyle/>
          <a:p>
            <a:r>
              <a:rPr lang="de-DE" dirty="0"/>
              <a:t>Da.Gegen.Rede</a:t>
            </a:r>
          </a:p>
        </p:txBody>
      </p:sp>
      <p:sp>
        <p:nvSpPr>
          <p:cNvPr id="3" name="Textplatzhalter 2">
            <a:extLst>
              <a:ext uri="{FF2B5EF4-FFF2-40B4-BE49-F238E27FC236}">
                <a16:creationId xmlns:a16="http://schemas.microsoft.com/office/drawing/2014/main" id="{7D2F28BF-EAC7-DDCE-A0D2-F08EB84F67F6}"/>
              </a:ext>
            </a:extLst>
          </p:cNvPr>
          <p:cNvSpPr>
            <a:spLocks noGrp="1"/>
          </p:cNvSpPr>
          <p:nvPr>
            <p:ph type="body" sz="half" idx="1"/>
          </p:nvPr>
        </p:nvSpPr>
        <p:spPr>
          <a:xfrm>
            <a:off x="695325" y="2259032"/>
            <a:ext cx="10513169" cy="2412269"/>
          </a:xfrm>
        </p:spPr>
        <p:txBody>
          <a:bodyPr/>
          <a:lstStyle/>
          <a:p>
            <a:r>
              <a:rPr lang="de-DE" dirty="0"/>
              <a:t>Modul 2: Fake News</a:t>
            </a:r>
          </a:p>
        </p:txBody>
      </p:sp>
      <p:pic>
        <p:nvPicPr>
          <p:cNvPr id="6" name="Grafik 5" descr="Ein Bild, das Screenshot, Design enthält.&#10;&#10;KI-generierte Inhalte können fehlerhaft sein.">
            <a:extLst>
              <a:ext uri="{FF2B5EF4-FFF2-40B4-BE49-F238E27FC236}">
                <a16:creationId xmlns:a16="http://schemas.microsoft.com/office/drawing/2014/main" id="{20B8CFE9-7EDD-A6A6-4172-E217A544D7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7362" y="2132947"/>
            <a:ext cx="4288710" cy="3456294"/>
          </a:xfrm>
          <a:prstGeom prst="rect">
            <a:avLst/>
          </a:prstGeom>
        </p:spPr>
      </p:pic>
    </p:spTree>
    <p:extLst>
      <p:ext uri="{BB962C8B-B14F-4D97-AF65-F5344CB8AC3E}">
        <p14:creationId xmlns:p14="http://schemas.microsoft.com/office/powerpoint/2010/main" val="659538761"/>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DA359606-3EA1-CF78-E219-AAC9D00379E7}"/>
              </a:ext>
            </a:extLst>
          </p:cNvPr>
          <p:cNvPicPr>
            <a:picLocks noChangeAspect="1"/>
          </p:cNvPicPr>
          <p:nvPr/>
        </p:nvPicPr>
        <p:blipFill>
          <a:blip r:embed="rId2"/>
          <a:stretch>
            <a:fillRect/>
          </a:stretch>
        </p:blipFill>
        <p:spPr>
          <a:xfrm>
            <a:off x="2897505" y="655413"/>
            <a:ext cx="6396989" cy="5097687"/>
          </a:xfrm>
          <a:prstGeom prst="rect">
            <a:avLst/>
          </a:prstGeom>
        </p:spPr>
      </p:pic>
      <p:sp>
        <p:nvSpPr>
          <p:cNvPr id="3" name="Textfeld 19">
            <a:extLst>
              <a:ext uri="{FF2B5EF4-FFF2-40B4-BE49-F238E27FC236}">
                <a16:creationId xmlns:a16="http://schemas.microsoft.com/office/drawing/2014/main" id="{1F61BDDC-2C21-6738-3A7B-76C1C51B3068}"/>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10</a:t>
            </a:fld>
            <a:endParaRPr lang="de-DE" dirty="0">
              <a:latin typeface="Aptos" panose="020B0004020202020204" pitchFamily="34" charset="0"/>
            </a:endParaRPr>
          </a:p>
        </p:txBody>
      </p:sp>
    </p:spTree>
    <p:extLst>
      <p:ext uri="{BB962C8B-B14F-4D97-AF65-F5344CB8AC3E}">
        <p14:creationId xmlns:p14="http://schemas.microsoft.com/office/powerpoint/2010/main" val="2090951150"/>
      </p:ext>
    </p:extLst>
  </p:cSld>
  <p:clrMapOvr>
    <a:masterClrMapping/>
  </p:clrMapOvr>
  <mc:AlternateContent xmlns:mc="http://schemas.openxmlformats.org/markup-compatibility/2006">
    <mc:Choice xmlns:p14="http://schemas.microsoft.com/office/powerpoint/2010/main" Requires="p14">
      <p:transition p14:dur="250" advTm="2000">
        <p:push dir="u"/>
      </p:transition>
    </mc:Choice>
    <mc:Fallback>
      <p:transition advTm="2000">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7C5CC428-3726-28D9-9202-B9CEEF8CD71A}"/>
              </a:ext>
            </a:extLst>
          </p:cNvPr>
          <p:cNvPicPr>
            <a:picLocks noChangeAspect="1"/>
          </p:cNvPicPr>
          <p:nvPr/>
        </p:nvPicPr>
        <p:blipFill>
          <a:blip r:embed="rId3"/>
          <a:stretch>
            <a:fillRect/>
          </a:stretch>
        </p:blipFill>
        <p:spPr>
          <a:xfrm>
            <a:off x="3180546" y="618166"/>
            <a:ext cx="5830908" cy="5241523"/>
          </a:xfrm>
          <a:prstGeom prst="rect">
            <a:avLst/>
          </a:prstGeom>
        </p:spPr>
      </p:pic>
      <p:sp>
        <p:nvSpPr>
          <p:cNvPr id="2" name="Textfeld 19">
            <a:extLst>
              <a:ext uri="{FF2B5EF4-FFF2-40B4-BE49-F238E27FC236}">
                <a16:creationId xmlns:a16="http://schemas.microsoft.com/office/drawing/2014/main" id="{B9C7FD36-B5B6-BF11-AB89-A2F5621E99EE}"/>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11</a:t>
            </a:fld>
            <a:endParaRPr lang="de-DE" dirty="0">
              <a:latin typeface="Aptos" panose="020B0004020202020204" pitchFamily="34" charset="0"/>
            </a:endParaRPr>
          </a:p>
        </p:txBody>
      </p:sp>
    </p:spTree>
    <p:extLst>
      <p:ext uri="{BB962C8B-B14F-4D97-AF65-F5344CB8AC3E}">
        <p14:creationId xmlns:p14="http://schemas.microsoft.com/office/powerpoint/2010/main" val="526597768"/>
      </p:ext>
    </p:extLst>
  </p:cSld>
  <p:clrMapOvr>
    <a:masterClrMapping/>
  </p:clrMapOvr>
  <mc:AlternateContent xmlns:mc="http://schemas.openxmlformats.org/markup-compatibility/2006">
    <mc:Choice xmlns:p14="http://schemas.microsoft.com/office/powerpoint/2010/main" Requires="p14">
      <p:transition p14:dur="250" advTm="2000">
        <p:push dir="u"/>
      </p:transition>
    </mc:Choice>
    <mc:Fallback>
      <p:transition advTm="2000">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descr="Ein Bild, das Text, Menschliches Gesicht, Zeitung, Kleidung enthält.&#10;&#10;Automatisch generierte Beschreibung">
            <a:extLst>
              <a:ext uri="{FF2B5EF4-FFF2-40B4-BE49-F238E27FC236}">
                <a16:creationId xmlns:a16="http://schemas.microsoft.com/office/drawing/2014/main" id="{1F854B04-6A30-2B37-B4A4-47271DD298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6035" y="664764"/>
            <a:ext cx="7059930" cy="4775600"/>
          </a:xfrm>
          <a:prstGeom prst="rect">
            <a:avLst/>
          </a:prstGeom>
        </p:spPr>
      </p:pic>
      <p:sp>
        <p:nvSpPr>
          <p:cNvPr id="2" name="Textfeld 19">
            <a:extLst>
              <a:ext uri="{FF2B5EF4-FFF2-40B4-BE49-F238E27FC236}">
                <a16:creationId xmlns:a16="http://schemas.microsoft.com/office/drawing/2014/main" id="{C5DD4C1A-1504-CC57-3293-D6F68C6CE8BD}"/>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12</a:t>
            </a:fld>
            <a:endParaRPr lang="de-DE" dirty="0">
              <a:latin typeface="Aptos" panose="020B0004020202020204" pitchFamily="34" charset="0"/>
            </a:endParaRPr>
          </a:p>
        </p:txBody>
      </p:sp>
    </p:spTree>
    <p:extLst>
      <p:ext uri="{BB962C8B-B14F-4D97-AF65-F5344CB8AC3E}">
        <p14:creationId xmlns:p14="http://schemas.microsoft.com/office/powerpoint/2010/main" val="1831492812"/>
      </p:ext>
    </p:extLst>
  </p:cSld>
  <p:clrMapOvr>
    <a:masterClrMapping/>
  </p:clrMapOvr>
  <mc:AlternateContent xmlns:mc="http://schemas.openxmlformats.org/markup-compatibility/2006">
    <mc:Choice xmlns:p14="http://schemas.microsoft.com/office/powerpoint/2010/main" Requires="p14">
      <p:transition p14:dur="250" advTm="2000">
        <p:push dir="u"/>
      </p:transition>
    </mc:Choice>
    <mc:Fallback>
      <p:transition advTm="2000">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descr="Ein Bild, das Text, Schuhwerk, Kleidung, Mann enthält.&#10;&#10;Automatisch generierte Beschreibung">
            <a:extLst>
              <a:ext uri="{FF2B5EF4-FFF2-40B4-BE49-F238E27FC236}">
                <a16:creationId xmlns:a16="http://schemas.microsoft.com/office/drawing/2014/main" id="{CA63124A-965E-B357-E94F-B48715388937}"/>
              </a:ext>
            </a:extLst>
          </p:cNvPr>
          <p:cNvPicPr>
            <a:picLocks noChangeAspect="1"/>
          </p:cNvPicPr>
          <p:nvPr/>
        </p:nvPicPr>
        <p:blipFill rotWithShape="1">
          <a:blip r:embed="rId3">
            <a:extLst>
              <a:ext uri="{28A0092B-C50C-407E-A947-70E740481C1C}">
                <a14:useLocalDpi xmlns:a14="http://schemas.microsoft.com/office/drawing/2010/main" val="0"/>
              </a:ext>
            </a:extLst>
          </a:blip>
          <a:srcRect l="2724" t="1394" r="3129" b="1991"/>
          <a:stretch/>
        </p:blipFill>
        <p:spPr>
          <a:xfrm>
            <a:off x="3836253" y="658189"/>
            <a:ext cx="4519494" cy="5072687"/>
          </a:xfrm>
          <a:prstGeom prst="rect">
            <a:avLst/>
          </a:prstGeom>
        </p:spPr>
      </p:pic>
      <p:sp>
        <p:nvSpPr>
          <p:cNvPr id="2" name="Textfeld 19">
            <a:extLst>
              <a:ext uri="{FF2B5EF4-FFF2-40B4-BE49-F238E27FC236}">
                <a16:creationId xmlns:a16="http://schemas.microsoft.com/office/drawing/2014/main" id="{AEC4CE43-8EF2-7879-8779-2797A1B109BB}"/>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13</a:t>
            </a:fld>
            <a:endParaRPr lang="de-DE" dirty="0">
              <a:latin typeface="Aptos" panose="020B0004020202020204" pitchFamily="34" charset="0"/>
            </a:endParaRPr>
          </a:p>
        </p:txBody>
      </p:sp>
    </p:spTree>
    <p:extLst>
      <p:ext uri="{BB962C8B-B14F-4D97-AF65-F5344CB8AC3E}">
        <p14:creationId xmlns:p14="http://schemas.microsoft.com/office/powerpoint/2010/main" val="3913321661"/>
      </p:ext>
    </p:extLst>
  </p:cSld>
  <p:clrMapOvr>
    <a:masterClrMapping/>
  </p:clrMapOvr>
  <mc:AlternateContent xmlns:mc="http://schemas.openxmlformats.org/markup-compatibility/2006">
    <mc:Choice xmlns:p14="http://schemas.microsoft.com/office/powerpoint/2010/main" Requires="p14">
      <p:transition p14:dur="250" advTm="2000">
        <p:push dir="u"/>
      </p:transition>
    </mc:Choice>
    <mc:Fallback>
      <p:transition advTm="2000">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llipse 2">
            <a:extLst>
              <a:ext uri="{FF2B5EF4-FFF2-40B4-BE49-F238E27FC236}">
                <a16:creationId xmlns:a16="http://schemas.microsoft.com/office/drawing/2014/main" id="{5A2C74A6-533E-71CE-4760-913B8C8F9F19}"/>
              </a:ext>
            </a:extLst>
          </p:cNvPr>
          <p:cNvSpPr/>
          <p:nvPr/>
        </p:nvSpPr>
        <p:spPr>
          <a:xfrm>
            <a:off x="5501640" y="-7470411"/>
            <a:ext cx="21416058" cy="21416058"/>
          </a:xfrm>
          <a:prstGeom prst="ellipse">
            <a:avLst/>
          </a:prstGeom>
          <a:solidFill>
            <a:srgbClr val="DDD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Textfeld 4">
            <a:extLst>
              <a:ext uri="{FF2B5EF4-FFF2-40B4-BE49-F238E27FC236}">
                <a16:creationId xmlns:a16="http://schemas.microsoft.com/office/drawing/2014/main" id="{9459020B-881D-D8A3-36DC-ED27DFA1D1ED}"/>
              </a:ext>
            </a:extLst>
          </p:cNvPr>
          <p:cNvSpPr txBox="1"/>
          <p:nvPr/>
        </p:nvSpPr>
        <p:spPr>
          <a:xfrm>
            <a:off x="6096000" y="1174536"/>
            <a:ext cx="6096000" cy="4508927"/>
          </a:xfrm>
          <a:prstGeom prst="rect">
            <a:avLst/>
          </a:prstGeom>
          <a:noFill/>
        </p:spPr>
        <p:txBody>
          <a:bodyPr wrap="square" rtlCol="0">
            <a:spAutoFit/>
          </a:bodyPr>
          <a:lstStyle/>
          <a:p>
            <a:pPr algn="ctr"/>
            <a:r>
              <a:rPr lang="de-DE" sz="28700" b="1" dirty="0">
                <a:solidFill>
                  <a:schemeClr val="tx1"/>
                </a:solidFill>
                <a:latin typeface="Rockwell" panose="02060603020205020403" pitchFamily="18" charset="77"/>
              </a:rPr>
              <a:t>?</a:t>
            </a:r>
          </a:p>
        </p:txBody>
      </p:sp>
      <p:sp>
        <p:nvSpPr>
          <p:cNvPr id="2" name="Titel 2">
            <a:extLst>
              <a:ext uri="{FF2B5EF4-FFF2-40B4-BE49-F238E27FC236}">
                <a16:creationId xmlns:a16="http://schemas.microsoft.com/office/drawing/2014/main" id="{C5FC4B04-CC42-07D4-1C5B-68021A3945E4}"/>
              </a:ext>
            </a:extLst>
          </p:cNvPr>
          <p:cNvSpPr txBox="1">
            <a:spLocks/>
          </p:cNvSpPr>
          <p:nvPr/>
        </p:nvSpPr>
        <p:spPr>
          <a:xfrm>
            <a:off x="620897" y="863531"/>
            <a:ext cx="4880743" cy="3165544"/>
          </a:xfrm>
          <a:prstGeom prst="rect">
            <a:avLst/>
          </a:prstGeom>
        </p:spPr>
        <p:txBody>
          <a:bodyPr/>
          <a:lstStyle>
            <a:lvl1pPr marL="0" marR="0" indent="0" algn="l" defTabSz="914400" rtl="0" latinLnBrk="0">
              <a:lnSpc>
                <a:spcPct val="90000"/>
              </a:lnSpc>
              <a:spcBef>
                <a:spcPts val="0"/>
              </a:spcBef>
              <a:spcAft>
                <a:spcPts val="0"/>
              </a:spcAft>
              <a:buClrTx/>
              <a:buSzTx/>
              <a:buFontTx/>
              <a:buNone/>
              <a:tabLst/>
              <a:defRPr sz="4000" b="1" i="0" u="sng" strike="noStrike" cap="none" spc="0" baseline="0">
                <a:solidFill>
                  <a:srgbClr val="000000"/>
                </a:solidFill>
                <a:uFillTx/>
                <a:latin typeface="Rockwell" panose="02060603020205020403" pitchFamily="18" charset="77"/>
                <a:ea typeface="Rockwell" panose="02060603020205020403" pitchFamily="18" charset="77"/>
                <a:cs typeface="Rockwell" panose="02060603020205020403" pitchFamily="18" charset="77"/>
                <a:sym typeface="Roboto Slab Regular Bold"/>
              </a:defRPr>
            </a:lvl1pPr>
            <a:lvl2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2pPr>
            <a:lvl3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3pPr>
            <a:lvl4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4pPr>
            <a:lvl5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5pPr>
            <a:lvl6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6pPr>
            <a:lvl7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7pPr>
            <a:lvl8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8pPr>
            <a:lvl9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9pPr>
          </a:lstStyle>
          <a:p>
            <a:pPr hangingPunct="1"/>
            <a:r>
              <a:rPr lang="de-DE" u="none" dirty="0"/>
              <a:t>Was blieb im Gedächtnis?</a:t>
            </a:r>
          </a:p>
        </p:txBody>
      </p:sp>
      <p:sp>
        <p:nvSpPr>
          <p:cNvPr id="8" name="Gerade Verbindung 5">
            <a:extLst>
              <a:ext uri="{FF2B5EF4-FFF2-40B4-BE49-F238E27FC236}">
                <a16:creationId xmlns:a16="http://schemas.microsoft.com/office/drawing/2014/main" id="{B0C1A504-AC75-7FD6-55AD-15E6BBF46CD4}"/>
              </a:ext>
            </a:extLst>
          </p:cNvPr>
          <p:cNvSpPr/>
          <p:nvPr/>
        </p:nvSpPr>
        <p:spPr>
          <a:xfrm>
            <a:off x="10416479" y="6501034"/>
            <a:ext cx="1224137" cy="1"/>
          </a:xfrm>
          <a:prstGeom prst="line">
            <a:avLst/>
          </a:prstGeom>
          <a:ln>
            <a:solidFill>
              <a:srgbClr val="000000"/>
            </a:solidFill>
          </a:ln>
        </p:spPr>
        <p:txBody>
          <a:bodyPr lIns="45719" rIns="45719"/>
          <a:lstStyle/>
          <a:p>
            <a:endParaRPr dirty="0"/>
          </a:p>
        </p:txBody>
      </p:sp>
      <p:pic>
        <p:nvPicPr>
          <p:cNvPr id="9" name="mini_Bitte-Was-Logo-CMYK.png" descr="mini_Bitte-Was-Logo-CMYK.png">
            <a:extLst>
              <a:ext uri="{FF2B5EF4-FFF2-40B4-BE49-F238E27FC236}">
                <a16:creationId xmlns:a16="http://schemas.microsoft.com/office/drawing/2014/main" id="{776DC06F-E3BD-10AE-3500-4025B3246EA2}"/>
              </a:ext>
            </a:extLst>
          </p:cNvPr>
          <p:cNvPicPr>
            <a:picLocks noChangeAspect="1"/>
          </p:cNvPicPr>
          <p:nvPr/>
        </p:nvPicPr>
        <p:blipFill>
          <a:blip r:embed="rId3"/>
          <a:stretch>
            <a:fillRect/>
          </a:stretch>
        </p:blipFill>
        <p:spPr>
          <a:xfrm>
            <a:off x="10978507" y="427776"/>
            <a:ext cx="871808" cy="791333"/>
          </a:xfrm>
          <a:prstGeom prst="rect">
            <a:avLst/>
          </a:prstGeom>
          <a:ln w="12700">
            <a:miter lim="400000"/>
          </a:ln>
        </p:spPr>
      </p:pic>
      <p:sp>
        <p:nvSpPr>
          <p:cNvPr id="11" name="Textfeld 19">
            <a:extLst>
              <a:ext uri="{FF2B5EF4-FFF2-40B4-BE49-F238E27FC236}">
                <a16:creationId xmlns:a16="http://schemas.microsoft.com/office/drawing/2014/main" id="{595F64ED-461D-6A33-D88C-6B3BE563B358}"/>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14</a:t>
            </a:fld>
            <a:endParaRPr lang="de-DE" dirty="0">
              <a:latin typeface="Aptos" panose="020B0004020202020204" pitchFamily="34" charset="0"/>
            </a:endParaRPr>
          </a:p>
        </p:txBody>
      </p:sp>
    </p:spTree>
    <p:extLst>
      <p:ext uri="{BB962C8B-B14F-4D97-AF65-F5344CB8AC3E}">
        <p14:creationId xmlns:p14="http://schemas.microsoft.com/office/powerpoint/2010/main" val="296692667"/>
      </p:ext>
    </p:extLst>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CE4D0980-C420-7B63-C02E-669AF50C2B0E}"/>
              </a:ext>
            </a:extLst>
          </p:cNvPr>
          <p:cNvSpPr txBox="1"/>
          <p:nvPr/>
        </p:nvSpPr>
        <p:spPr>
          <a:xfrm>
            <a:off x="8654036" y="4774590"/>
            <a:ext cx="3166489" cy="1477328"/>
          </a:xfrm>
          <a:prstGeom prst="rect">
            <a:avLst/>
          </a:prstGeom>
          <a:noFill/>
        </p:spPr>
        <p:txBody>
          <a:bodyPr wrap="square" rtlCol="0">
            <a:spAutoFit/>
          </a:bodyPr>
          <a:lstStyle/>
          <a:p>
            <a:pPr algn="r"/>
            <a:r>
              <a:rPr lang="de-DE" sz="1200" dirty="0">
                <a:solidFill>
                  <a:schemeClr val="tx1"/>
                </a:solidFill>
                <a:latin typeface="Aptos" panose="020B0004020202020204" pitchFamily="34" charset="0"/>
              </a:rPr>
              <a:t>freenet</a:t>
            </a:r>
            <a:r>
              <a:rPr lang="de-DE" sz="1200" i="1" dirty="0">
                <a:solidFill>
                  <a:schemeClr val="tx1"/>
                </a:solidFill>
                <a:latin typeface="Aptos" panose="020B0004020202020204" pitchFamily="34" charset="0"/>
              </a:rPr>
              <a:t>: Tennis-Star Camila Giorgi sorgt mit freizügigen Bildern für Wirbel</a:t>
            </a:r>
            <a:r>
              <a:rPr lang="de-DE" sz="1200" dirty="0">
                <a:solidFill>
                  <a:schemeClr val="tx1"/>
                </a:solidFill>
                <a:latin typeface="Aptos" panose="020B0004020202020204" pitchFamily="34" charset="0"/>
              </a:rPr>
              <a:t>. URL: </a:t>
            </a:r>
            <a:r>
              <a:rPr lang="de-DE" sz="1200" dirty="0">
                <a:solidFill>
                  <a:srgbClr val="00677C"/>
                </a:solidFill>
                <a:latin typeface="Rockwell" panose="02060603020205020403" pitchFamily="18" charset="77"/>
                <a:hlinkClick r:id="rId3">
                  <a:extLst>
                    <a:ext uri="{A12FA001-AC4F-418D-AE19-62706E023703}">
                      <ahyp:hlinkClr xmlns:ahyp="http://schemas.microsoft.com/office/drawing/2018/hyperlinkcolor" val="tx"/>
                    </a:ext>
                  </a:extLst>
                </a:hlinkClick>
              </a:rPr>
              <a:t>https://www.freenet.de/unterhaltung/promis/tennis-star-camila-giorgi-sorgt-mit-freizugigen-bildern-fur-wirbel-fntdt-40420216.html</a:t>
            </a:r>
            <a:r>
              <a:rPr lang="de-DE" sz="1200" dirty="0">
                <a:solidFill>
                  <a:schemeClr val="tx1"/>
                </a:solidFill>
                <a:latin typeface="Aptos" panose="020B0004020202020204" pitchFamily="34" charset="0"/>
              </a:rPr>
              <a:t>, 20.10.2025.</a:t>
            </a:r>
          </a:p>
          <a:p>
            <a:pPr algn="r"/>
            <a:endParaRPr lang="de-DE" dirty="0">
              <a:solidFill>
                <a:schemeClr val="tx1"/>
              </a:solidFill>
              <a:latin typeface="Aptos" panose="020B0004020202020204" pitchFamily="34" charset="0"/>
            </a:endParaRPr>
          </a:p>
        </p:txBody>
      </p:sp>
      <p:pic>
        <p:nvPicPr>
          <p:cNvPr id="2" name="Grafik 1" descr="Ein Bild, das Text, Menschliches Gesicht, Frau, Screenshot enthält.&#10;&#10;Automatisch generierte Beschreibung">
            <a:extLst>
              <a:ext uri="{FF2B5EF4-FFF2-40B4-BE49-F238E27FC236}">
                <a16:creationId xmlns:a16="http://schemas.microsoft.com/office/drawing/2014/main" id="{4DDBC9DC-E194-C73A-52CF-BFADC1E1FD6D}"/>
              </a:ext>
            </a:extLst>
          </p:cNvPr>
          <p:cNvPicPr>
            <a:picLocks noChangeAspect="1"/>
          </p:cNvPicPr>
          <p:nvPr/>
        </p:nvPicPr>
        <p:blipFill rotWithShape="1">
          <a:blip r:embed="rId4">
            <a:extLst>
              <a:ext uri="{28A0092B-C50C-407E-A947-70E740481C1C}">
                <a14:useLocalDpi xmlns:a14="http://schemas.microsoft.com/office/drawing/2010/main" val="0"/>
              </a:ext>
            </a:extLst>
          </a:blip>
          <a:srcRect r="66593" b="9160"/>
          <a:stretch/>
        </p:blipFill>
        <p:spPr>
          <a:xfrm>
            <a:off x="3644704" y="699184"/>
            <a:ext cx="4902591" cy="5459632"/>
          </a:xfrm>
          <a:prstGeom prst="rect">
            <a:avLst/>
          </a:prstGeom>
        </p:spPr>
      </p:pic>
      <p:sp>
        <p:nvSpPr>
          <p:cNvPr id="4" name="Textfeld 19">
            <a:extLst>
              <a:ext uri="{FF2B5EF4-FFF2-40B4-BE49-F238E27FC236}">
                <a16:creationId xmlns:a16="http://schemas.microsoft.com/office/drawing/2014/main" id="{940C95FB-7F32-7759-ADD6-1AA0C6B61D11}"/>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15</a:t>
            </a:fld>
            <a:endParaRPr lang="de-DE" dirty="0">
              <a:latin typeface="Aptos" panose="020B0004020202020204" pitchFamily="34" charset="0"/>
            </a:endParaRPr>
          </a:p>
        </p:txBody>
      </p:sp>
    </p:spTree>
    <p:extLst>
      <p:ext uri="{BB962C8B-B14F-4D97-AF65-F5344CB8AC3E}">
        <p14:creationId xmlns:p14="http://schemas.microsoft.com/office/powerpoint/2010/main" val="3566591266"/>
      </p:ext>
    </p:extLst>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F76859EC-6413-104B-BF3B-85FB1D5A3189}"/>
              </a:ext>
            </a:extLst>
          </p:cNvPr>
          <p:cNvSpPr txBox="1"/>
          <p:nvPr/>
        </p:nvSpPr>
        <p:spPr>
          <a:xfrm>
            <a:off x="9409113" y="4619710"/>
            <a:ext cx="2411412" cy="1384995"/>
          </a:xfrm>
          <a:prstGeom prst="rect">
            <a:avLst/>
          </a:prstGeom>
          <a:noFill/>
        </p:spPr>
        <p:txBody>
          <a:bodyPr wrap="square" rtlCol="0">
            <a:spAutoFit/>
          </a:bodyPr>
          <a:lstStyle/>
          <a:p>
            <a:pPr algn="r"/>
            <a:r>
              <a:rPr lang="de-DE" sz="1200" dirty="0">
                <a:solidFill>
                  <a:schemeClr val="tx1"/>
                </a:solidFill>
                <a:latin typeface="Aptos" panose="020B0004020202020204" pitchFamily="34" charset="0"/>
              </a:rPr>
              <a:t>Kristina Kielblock: </a:t>
            </a:r>
            <a:r>
              <a:rPr lang="de-DE" sz="1200" i="1" dirty="0">
                <a:solidFill>
                  <a:schemeClr val="tx1"/>
                </a:solidFill>
                <a:latin typeface="Aptos" panose="020B0004020202020204" pitchFamily="34" charset="0"/>
              </a:rPr>
              <a:t>Clickbait: Die Katze im Glas</a:t>
            </a:r>
            <a:r>
              <a:rPr lang="de-DE" sz="1200" dirty="0">
                <a:solidFill>
                  <a:schemeClr val="tx1"/>
                </a:solidFill>
                <a:latin typeface="Aptos" panose="020B0004020202020204" pitchFamily="34" charset="0"/>
              </a:rPr>
              <a:t>. GIGA. URL: </a:t>
            </a:r>
            <a:r>
              <a:rPr lang="de-DE" sz="1200" dirty="0">
                <a:solidFill>
                  <a:srgbClr val="00677C"/>
                </a:solidFill>
                <a:latin typeface="Rockwell" panose="02060603020205020403" pitchFamily="18" charset="77"/>
                <a:hlinkClick r:id="rId3">
                  <a:extLst>
                    <a:ext uri="{A12FA001-AC4F-418D-AE19-62706E023703}">
                      <ahyp:hlinkClr xmlns:ahyp="http://schemas.microsoft.com/office/drawing/2018/hyperlinkcolor" val="tx"/>
                    </a:ext>
                  </a:extLst>
                </a:hlinkClick>
              </a:rPr>
              <a:t>https://www.giga.de/extra/internet/gallery/clickbait-bedeutung-einfach-erklaert-an-6-beispielen/#page-6</a:t>
            </a:r>
            <a:r>
              <a:rPr lang="de-DE" sz="1200" dirty="0">
                <a:solidFill>
                  <a:srgbClr val="00677C"/>
                </a:solidFill>
                <a:latin typeface="Rockwell" panose="02060603020205020403" pitchFamily="18" charset="77"/>
              </a:rPr>
              <a:t>, </a:t>
            </a:r>
            <a:r>
              <a:rPr lang="de-DE" sz="1200" dirty="0">
                <a:solidFill>
                  <a:schemeClr val="tx1"/>
                </a:solidFill>
                <a:latin typeface="Aptos" panose="020B0004020202020204" pitchFamily="34" charset="0"/>
              </a:rPr>
              <a:t>20.10.2025.</a:t>
            </a:r>
          </a:p>
        </p:txBody>
      </p:sp>
      <p:pic>
        <p:nvPicPr>
          <p:cNvPr id="2" name="Grafik 1">
            <a:extLst>
              <a:ext uri="{FF2B5EF4-FFF2-40B4-BE49-F238E27FC236}">
                <a16:creationId xmlns:a16="http://schemas.microsoft.com/office/drawing/2014/main" id="{5D589BD0-0377-4C09-0627-224D175D0EDD}"/>
              </a:ext>
            </a:extLst>
          </p:cNvPr>
          <p:cNvPicPr>
            <a:picLocks noChangeAspect="1"/>
          </p:cNvPicPr>
          <p:nvPr/>
        </p:nvPicPr>
        <p:blipFill>
          <a:blip r:embed="rId4"/>
          <a:stretch>
            <a:fillRect/>
          </a:stretch>
        </p:blipFill>
        <p:spPr>
          <a:xfrm>
            <a:off x="2897505" y="655413"/>
            <a:ext cx="6396989" cy="5097687"/>
          </a:xfrm>
          <a:prstGeom prst="rect">
            <a:avLst/>
          </a:prstGeom>
        </p:spPr>
      </p:pic>
      <p:sp>
        <p:nvSpPr>
          <p:cNvPr id="5" name="Textfeld 19">
            <a:extLst>
              <a:ext uri="{FF2B5EF4-FFF2-40B4-BE49-F238E27FC236}">
                <a16:creationId xmlns:a16="http://schemas.microsoft.com/office/drawing/2014/main" id="{6C7EA3BF-BC36-D26A-BBF4-D8FC168CF1FC}"/>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16</a:t>
            </a:fld>
            <a:endParaRPr lang="de-DE" dirty="0">
              <a:latin typeface="Aptos" panose="020B0004020202020204" pitchFamily="34" charset="0"/>
            </a:endParaRPr>
          </a:p>
        </p:txBody>
      </p:sp>
    </p:spTree>
    <p:extLst>
      <p:ext uri="{BB962C8B-B14F-4D97-AF65-F5344CB8AC3E}">
        <p14:creationId xmlns:p14="http://schemas.microsoft.com/office/powerpoint/2010/main" val="237792771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CFAF0BCA-2A82-E30B-A865-391AFB76C0BF}"/>
              </a:ext>
            </a:extLst>
          </p:cNvPr>
          <p:cNvSpPr txBox="1"/>
          <p:nvPr/>
        </p:nvSpPr>
        <p:spPr>
          <a:xfrm>
            <a:off x="9471196" y="4735482"/>
            <a:ext cx="2349329" cy="1384995"/>
          </a:xfrm>
          <a:prstGeom prst="rect">
            <a:avLst/>
          </a:prstGeom>
          <a:noFill/>
        </p:spPr>
        <p:txBody>
          <a:bodyPr wrap="square" rtlCol="0">
            <a:spAutoFit/>
          </a:bodyPr>
          <a:lstStyle/>
          <a:p>
            <a:pPr algn="r"/>
            <a:r>
              <a:rPr lang="de-DE" sz="1200" dirty="0">
                <a:latin typeface="Aptos" panose="020B0004020202020204" pitchFamily="34" charset="0"/>
              </a:rPr>
              <a:t>Kristina Kielblock: </a:t>
            </a:r>
            <a:r>
              <a:rPr lang="de-DE" sz="1200" i="1" dirty="0">
                <a:latin typeface="Aptos" panose="020B0004020202020204" pitchFamily="34" charset="0"/>
              </a:rPr>
              <a:t>Clickbait: Klicks und Geld</a:t>
            </a:r>
            <a:r>
              <a:rPr lang="de-DE" sz="1200" dirty="0">
                <a:latin typeface="Aptos" panose="020B0004020202020204" pitchFamily="34" charset="0"/>
              </a:rPr>
              <a:t>. GIGA. URL: </a:t>
            </a:r>
            <a:r>
              <a:rPr lang="de-DE" sz="1200" dirty="0">
                <a:solidFill>
                  <a:srgbClr val="00677C"/>
                </a:solidFill>
                <a:latin typeface="Rockwell" panose="02060603020205020403" pitchFamily="18" charset="77"/>
                <a:hlinkClick r:id="rId3">
                  <a:extLst>
                    <a:ext uri="{A12FA001-AC4F-418D-AE19-62706E023703}">
                      <ahyp:hlinkClr xmlns:ahyp="http://schemas.microsoft.com/office/drawing/2018/hyperlinkcolor" val="tx"/>
                    </a:ext>
                  </a:extLst>
                </a:hlinkClick>
              </a:rPr>
              <a:t>https://www.giga.de/extra/internet/gallery/clickbait-bedeutung-einfach-erklaert-an-6-beispielen/#page-6</a:t>
            </a:r>
            <a:r>
              <a:rPr lang="de-DE" sz="1200" dirty="0">
                <a:latin typeface="Aptos" panose="020B0004020202020204" pitchFamily="34" charset="0"/>
              </a:rPr>
              <a:t>, 20.10.2025.</a:t>
            </a:r>
          </a:p>
        </p:txBody>
      </p:sp>
      <p:pic>
        <p:nvPicPr>
          <p:cNvPr id="3" name="Grafik 2">
            <a:extLst>
              <a:ext uri="{FF2B5EF4-FFF2-40B4-BE49-F238E27FC236}">
                <a16:creationId xmlns:a16="http://schemas.microsoft.com/office/drawing/2014/main" id="{6D02CE08-8FD4-BB1D-D09D-72C606BE3CAD}"/>
              </a:ext>
            </a:extLst>
          </p:cNvPr>
          <p:cNvPicPr>
            <a:picLocks noChangeAspect="1"/>
          </p:cNvPicPr>
          <p:nvPr/>
        </p:nvPicPr>
        <p:blipFill>
          <a:blip r:embed="rId4"/>
          <a:stretch>
            <a:fillRect/>
          </a:stretch>
        </p:blipFill>
        <p:spPr>
          <a:xfrm>
            <a:off x="3180546" y="618166"/>
            <a:ext cx="5830908" cy="5241523"/>
          </a:xfrm>
          <a:prstGeom prst="rect">
            <a:avLst/>
          </a:prstGeom>
        </p:spPr>
      </p:pic>
      <p:sp>
        <p:nvSpPr>
          <p:cNvPr id="4" name="Textfeld 19">
            <a:extLst>
              <a:ext uri="{FF2B5EF4-FFF2-40B4-BE49-F238E27FC236}">
                <a16:creationId xmlns:a16="http://schemas.microsoft.com/office/drawing/2014/main" id="{47CEFAED-1E9C-70E2-E70B-66D8B09A9D27}"/>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17</a:t>
            </a:fld>
            <a:endParaRPr lang="de-DE" dirty="0">
              <a:latin typeface="Aptos" panose="020B0004020202020204" pitchFamily="34" charset="0"/>
            </a:endParaRPr>
          </a:p>
        </p:txBody>
      </p:sp>
    </p:spTree>
    <p:extLst>
      <p:ext uri="{BB962C8B-B14F-4D97-AF65-F5344CB8AC3E}">
        <p14:creationId xmlns:p14="http://schemas.microsoft.com/office/powerpoint/2010/main" val="232199120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AB698643-D9D5-6B8F-36A3-B712347621FA}"/>
              </a:ext>
            </a:extLst>
          </p:cNvPr>
          <p:cNvSpPr txBox="1"/>
          <p:nvPr/>
        </p:nvSpPr>
        <p:spPr>
          <a:xfrm>
            <a:off x="9916998" y="5532546"/>
            <a:ext cx="1723314" cy="646331"/>
          </a:xfrm>
          <a:prstGeom prst="rect">
            <a:avLst/>
          </a:prstGeom>
          <a:noFill/>
        </p:spPr>
        <p:txBody>
          <a:bodyPr wrap="square" rtlCol="0">
            <a:spAutoFit/>
          </a:bodyPr>
          <a:lstStyle/>
          <a:p>
            <a:pPr algn="r"/>
            <a:r>
              <a:rPr lang="de-DE" sz="1200" dirty="0">
                <a:latin typeface="Aptos" panose="020B0004020202020204" pitchFamily="34" charset="0"/>
              </a:rPr>
              <a:t>Bild. URL: </a:t>
            </a:r>
            <a:r>
              <a:rPr lang="de-DE" sz="1200" dirty="0">
                <a:solidFill>
                  <a:srgbClr val="00677C"/>
                </a:solidFill>
                <a:latin typeface="Rockwell" panose="02060603020205020403" pitchFamily="18" charset="77"/>
                <a:hlinkClick r:id="rId3">
                  <a:extLst>
                    <a:ext uri="{A12FA001-AC4F-418D-AE19-62706E023703}">
                      <ahyp:hlinkClr xmlns:ahyp="http://schemas.microsoft.com/office/drawing/2018/hyperlinkcolor" val="tx"/>
                    </a:ext>
                  </a:extLst>
                </a:hlinkClick>
              </a:rPr>
              <a:t>https://www.bild.de/</a:t>
            </a:r>
            <a:r>
              <a:rPr lang="de-DE" sz="1200" dirty="0">
                <a:solidFill>
                  <a:srgbClr val="00677C"/>
                </a:solidFill>
                <a:latin typeface="Rockwell" panose="02060603020205020403" pitchFamily="18" charset="77"/>
              </a:rPr>
              <a:t>, </a:t>
            </a:r>
            <a:r>
              <a:rPr lang="de-DE" sz="1200" dirty="0">
                <a:latin typeface="Aptos" panose="020B0004020202020204" pitchFamily="34" charset="0"/>
              </a:rPr>
              <a:t>14.07.2023. </a:t>
            </a:r>
          </a:p>
        </p:txBody>
      </p:sp>
      <p:pic>
        <p:nvPicPr>
          <p:cNvPr id="2" name="Grafik 1" descr="Ein Bild, das Text, Menschliches Gesicht, Zeitung, Kleidung enthält.&#10;&#10;Automatisch generierte Beschreibung">
            <a:extLst>
              <a:ext uri="{FF2B5EF4-FFF2-40B4-BE49-F238E27FC236}">
                <a16:creationId xmlns:a16="http://schemas.microsoft.com/office/drawing/2014/main" id="{45A5238F-9194-5C74-D634-41CDCC794E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66035" y="664764"/>
            <a:ext cx="7059930" cy="4775600"/>
          </a:xfrm>
          <a:prstGeom prst="rect">
            <a:avLst/>
          </a:prstGeom>
        </p:spPr>
      </p:pic>
      <p:sp>
        <p:nvSpPr>
          <p:cNvPr id="4" name="Textfeld 19">
            <a:extLst>
              <a:ext uri="{FF2B5EF4-FFF2-40B4-BE49-F238E27FC236}">
                <a16:creationId xmlns:a16="http://schemas.microsoft.com/office/drawing/2014/main" id="{403E3DA5-C34A-0F24-C951-21BAF8E2280E}"/>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18</a:t>
            </a:fld>
            <a:endParaRPr lang="de-DE" dirty="0">
              <a:latin typeface="Aptos" panose="020B0004020202020204" pitchFamily="34" charset="0"/>
            </a:endParaRPr>
          </a:p>
        </p:txBody>
      </p:sp>
    </p:spTree>
    <p:extLst>
      <p:ext uri="{BB962C8B-B14F-4D97-AF65-F5344CB8AC3E}">
        <p14:creationId xmlns:p14="http://schemas.microsoft.com/office/powerpoint/2010/main" val="337833797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descr="Ein Bild, das Text, Screenshot, Schrift enthält.&#10;&#10;Automatisch generierte Beschreibung">
            <a:extLst>
              <a:ext uri="{FF2B5EF4-FFF2-40B4-BE49-F238E27FC236}">
                <a16:creationId xmlns:a16="http://schemas.microsoft.com/office/drawing/2014/main" id="{1F5F985E-7027-1A21-1A2D-ED88430E0D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2200" y="884735"/>
            <a:ext cx="9522547" cy="4739778"/>
          </a:xfrm>
          <a:prstGeom prst="rect">
            <a:avLst/>
          </a:prstGeom>
        </p:spPr>
      </p:pic>
      <p:sp>
        <p:nvSpPr>
          <p:cNvPr id="3" name="Textfeld 2">
            <a:extLst>
              <a:ext uri="{FF2B5EF4-FFF2-40B4-BE49-F238E27FC236}">
                <a16:creationId xmlns:a16="http://schemas.microsoft.com/office/drawing/2014/main" id="{65A25E89-E8ED-4423-E88F-552D90A9FE51}"/>
              </a:ext>
            </a:extLst>
          </p:cNvPr>
          <p:cNvSpPr txBox="1"/>
          <p:nvPr/>
        </p:nvSpPr>
        <p:spPr>
          <a:xfrm>
            <a:off x="10218656" y="4445983"/>
            <a:ext cx="1638382" cy="1569660"/>
          </a:xfrm>
          <a:prstGeom prst="rect">
            <a:avLst/>
          </a:prstGeom>
          <a:noFill/>
        </p:spPr>
        <p:txBody>
          <a:bodyPr wrap="square" rtlCol="0">
            <a:spAutoFit/>
          </a:bodyPr>
          <a:lstStyle/>
          <a:p>
            <a:pPr algn="r"/>
            <a:r>
              <a:rPr lang="de-DE" sz="1200" dirty="0">
                <a:latin typeface="Aptos" panose="020B0004020202020204" pitchFamily="34" charset="0"/>
              </a:rPr>
              <a:t>tagesschau: </a:t>
            </a:r>
            <a:r>
              <a:rPr lang="de-DE" sz="1200" i="1" dirty="0">
                <a:latin typeface="Aptos" panose="020B0004020202020204" pitchFamily="34" charset="0"/>
              </a:rPr>
              <a:t>Klimaaktivisten starten bundesweite Proteste</a:t>
            </a:r>
            <a:r>
              <a:rPr lang="de-DE" sz="1200" dirty="0">
                <a:latin typeface="Aptos" panose="020B0004020202020204" pitchFamily="34" charset="0"/>
              </a:rPr>
              <a:t>. URL: </a:t>
            </a:r>
            <a:r>
              <a:rPr lang="de-DE" sz="1200" dirty="0">
                <a:solidFill>
                  <a:srgbClr val="00677C"/>
                </a:solidFill>
                <a:latin typeface="Rockwell" panose="02060603020205020403" pitchFamily="18" charset="77"/>
                <a:hlinkClick r:id="rId4">
                  <a:extLst>
                    <a:ext uri="{A12FA001-AC4F-418D-AE19-62706E023703}">
                      <ahyp:hlinkClr xmlns:ahyp="http://schemas.microsoft.com/office/drawing/2018/hyperlinkcolor" val="tx"/>
                    </a:ext>
                  </a:extLst>
                </a:hlinkClick>
              </a:rPr>
              <a:t>https://www.tagesschau.de/inland/klimaaktionen-100.html</a:t>
            </a:r>
            <a:r>
              <a:rPr lang="de-DE" sz="1200" dirty="0">
                <a:latin typeface="Aptos" panose="020B0004020202020204" pitchFamily="34" charset="0"/>
              </a:rPr>
              <a:t>, 14.07.2023.</a:t>
            </a:r>
          </a:p>
        </p:txBody>
      </p:sp>
      <p:sp>
        <p:nvSpPr>
          <p:cNvPr id="4" name="Textfeld 19">
            <a:extLst>
              <a:ext uri="{FF2B5EF4-FFF2-40B4-BE49-F238E27FC236}">
                <a16:creationId xmlns:a16="http://schemas.microsoft.com/office/drawing/2014/main" id="{B5326F33-EDD9-99FC-F563-DB20F90BC2D3}"/>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19</a:t>
            </a:fld>
            <a:endParaRPr lang="de-DE" dirty="0">
              <a:latin typeface="Aptos" panose="020B0004020202020204" pitchFamily="34" charset="0"/>
            </a:endParaRPr>
          </a:p>
        </p:txBody>
      </p:sp>
    </p:spTree>
    <p:extLst>
      <p:ext uri="{BB962C8B-B14F-4D97-AF65-F5344CB8AC3E}">
        <p14:creationId xmlns:p14="http://schemas.microsoft.com/office/powerpoint/2010/main" val="261086553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B4EFDD4F-52B7-5F1F-DA00-5CA2B6881969}"/>
              </a:ext>
            </a:extLst>
          </p:cNvPr>
          <p:cNvPicPr>
            <a:picLocks noChangeAspect="1"/>
          </p:cNvPicPr>
          <p:nvPr/>
        </p:nvPicPr>
        <p:blipFill>
          <a:blip r:embed="rId3">
            <a:extLst>
              <a:ext uri="{28A0092B-C50C-407E-A947-70E740481C1C}">
                <a14:useLocalDpi xmlns:a14="http://schemas.microsoft.com/office/drawing/2010/main" val="0"/>
              </a:ext>
            </a:extLst>
          </a:blip>
          <a:srcRect l="-63009" t="-46991" r="-9909" b="-25963"/>
          <a:stretch>
            <a:fillRect/>
          </a:stretch>
        </p:blipFill>
        <p:spPr>
          <a:xfrm>
            <a:off x="-588748" y="0"/>
            <a:ext cx="13061491" cy="8709402"/>
          </a:xfrm>
          <a:prstGeom prst="rect">
            <a:avLst/>
          </a:prstGeom>
          <a:solidFill>
            <a:schemeClr val="tx1"/>
          </a:solidFill>
        </p:spPr>
      </p:pic>
      <p:sp>
        <p:nvSpPr>
          <p:cNvPr id="7" name="Titel 2">
            <a:extLst>
              <a:ext uri="{FF2B5EF4-FFF2-40B4-BE49-F238E27FC236}">
                <a16:creationId xmlns:a16="http://schemas.microsoft.com/office/drawing/2014/main" id="{3A45AD4D-E321-71A5-E8EC-D41BC56CBBB2}"/>
              </a:ext>
            </a:extLst>
          </p:cNvPr>
          <p:cNvSpPr txBox="1">
            <a:spLocks/>
          </p:cNvSpPr>
          <p:nvPr/>
        </p:nvSpPr>
        <p:spPr>
          <a:xfrm>
            <a:off x="620897" y="863531"/>
            <a:ext cx="11316766" cy="792163"/>
          </a:xfrm>
          <a:prstGeom prst="rect">
            <a:avLst/>
          </a:prstGeom>
        </p:spPr>
        <p:txBody>
          <a:bodyPr/>
          <a:lstStyle>
            <a:lvl1pPr marL="0" marR="0" indent="0" algn="l" defTabSz="914400" rtl="0" latinLnBrk="0">
              <a:lnSpc>
                <a:spcPct val="90000"/>
              </a:lnSpc>
              <a:spcBef>
                <a:spcPts val="0"/>
              </a:spcBef>
              <a:spcAft>
                <a:spcPts val="0"/>
              </a:spcAft>
              <a:buClrTx/>
              <a:buSzTx/>
              <a:buFontTx/>
              <a:buNone/>
              <a:tabLst/>
              <a:defRPr sz="4000" b="1" i="0" u="sng" strike="noStrike" cap="none" spc="0" baseline="0">
                <a:solidFill>
                  <a:srgbClr val="000000"/>
                </a:solidFill>
                <a:uFillTx/>
                <a:latin typeface="Rockwell" panose="02060603020205020403" pitchFamily="18" charset="77"/>
                <a:ea typeface="Rockwell" panose="02060603020205020403" pitchFamily="18" charset="77"/>
                <a:cs typeface="Rockwell" panose="02060603020205020403" pitchFamily="18" charset="77"/>
                <a:sym typeface="Roboto Slab Regular Bold"/>
              </a:defRPr>
            </a:lvl1pPr>
            <a:lvl2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2pPr>
            <a:lvl3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3pPr>
            <a:lvl4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4pPr>
            <a:lvl5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5pPr>
            <a:lvl6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6pPr>
            <a:lvl7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7pPr>
            <a:lvl8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8pPr>
            <a:lvl9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9pPr>
          </a:lstStyle>
          <a:p>
            <a:pPr hangingPunct="1"/>
            <a:r>
              <a:rPr lang="de-DE" u="none" dirty="0">
                <a:solidFill>
                  <a:schemeClr val="bg1"/>
                </a:solidFill>
              </a:rPr>
              <a:t>Fake News</a:t>
            </a:r>
          </a:p>
        </p:txBody>
      </p:sp>
      <p:sp>
        <p:nvSpPr>
          <p:cNvPr id="8" name="Foliennummer">
            <a:extLst>
              <a:ext uri="{FF2B5EF4-FFF2-40B4-BE49-F238E27FC236}">
                <a16:creationId xmlns:a16="http://schemas.microsoft.com/office/drawing/2014/main" id="{0A479023-C943-479D-16B3-C36381D339A4}"/>
              </a:ext>
            </a:extLst>
          </p:cNvPr>
          <p:cNvSpPr txBox="1">
            <a:spLocks noGrp="1"/>
          </p:cNvSpPr>
          <p:nvPr>
            <p:ph type="sldNum" sz="quarter" idx="2"/>
          </p:nvPr>
        </p:nvSpPr>
        <p:spPr>
          <a:xfrm>
            <a:off x="11526803" y="6165303"/>
            <a:ext cx="113814" cy="246221"/>
          </a:xfrm>
          <a:prstGeom prst="rect">
            <a:avLst/>
          </a:prstGeom>
          <a:ln w="12700">
            <a:miter lim="400000"/>
          </a:ln>
        </p:spPr>
        <p:txBody>
          <a:bodyPr wrap="none" lIns="0" tIns="0" rIns="0" bIns="0">
            <a:spAutoFit/>
          </a:bodyPr>
          <a:lstStyle>
            <a:lvl1pPr algn="r">
              <a:defRPr sz="1600">
                <a:latin typeface="Arial" panose="020B0604020202020204" pitchFamily="34" charset="0"/>
                <a:ea typeface="Arial" panose="020B0604020202020204" pitchFamily="34" charset="0"/>
                <a:cs typeface="Arial" panose="020B0604020202020204" pitchFamily="34" charset="0"/>
                <a:sym typeface="Roboto Light"/>
              </a:defRPr>
            </a:lvl1pPr>
          </a:lstStyle>
          <a:p>
            <a:fld id="{86CB4B4D-7CA3-9044-876B-883B54F8677D}" type="slidenum">
              <a:rPr lang="de-DE" smtClean="0">
                <a:solidFill>
                  <a:schemeClr val="bg1"/>
                </a:solidFill>
              </a:rPr>
              <a:pPr/>
              <a:t>2</a:t>
            </a:fld>
            <a:endParaRPr lang="de-DE" dirty="0">
              <a:solidFill>
                <a:schemeClr val="bg1"/>
              </a:solidFill>
            </a:endParaRPr>
          </a:p>
        </p:txBody>
      </p:sp>
      <p:sp>
        <p:nvSpPr>
          <p:cNvPr id="10" name="Rechteck 4">
            <a:extLst>
              <a:ext uri="{FF2B5EF4-FFF2-40B4-BE49-F238E27FC236}">
                <a16:creationId xmlns:a16="http://schemas.microsoft.com/office/drawing/2014/main" id="{EFEEDD36-BFCB-E11E-A0FA-291BC6483E24}"/>
              </a:ext>
            </a:extLst>
          </p:cNvPr>
          <p:cNvSpPr/>
          <p:nvPr/>
        </p:nvSpPr>
        <p:spPr>
          <a:xfrm>
            <a:off x="0" y="0"/>
            <a:ext cx="12192000" cy="116632"/>
          </a:xfrm>
          <a:prstGeom prst="rect">
            <a:avLst/>
          </a:prstGeom>
          <a:gradFill>
            <a:gsLst>
              <a:gs pos="0">
                <a:srgbClr val="009CBC"/>
              </a:gs>
              <a:gs pos="100000">
                <a:srgbClr val="DDDC00"/>
              </a:gs>
            </a:gsLst>
          </a:gradFill>
          <a:ln w="12700">
            <a:miter lim="400000"/>
          </a:ln>
        </p:spPr>
        <p:txBody>
          <a:bodyPr lIns="45719" rIns="45719" anchor="ctr"/>
          <a:lstStyle/>
          <a:p>
            <a:pPr algn="ctr">
              <a:defRPr>
                <a:solidFill>
                  <a:srgbClr val="FFFFFF"/>
                </a:solidFill>
              </a:defRPr>
            </a:pPr>
            <a:endParaRPr dirty="0"/>
          </a:p>
        </p:txBody>
      </p:sp>
      <p:sp>
        <p:nvSpPr>
          <p:cNvPr id="11" name="Gerade Verbindung 5">
            <a:extLst>
              <a:ext uri="{FF2B5EF4-FFF2-40B4-BE49-F238E27FC236}">
                <a16:creationId xmlns:a16="http://schemas.microsoft.com/office/drawing/2014/main" id="{521E6158-14E7-26B1-2CB4-7CC4FA9079BA}"/>
              </a:ext>
            </a:extLst>
          </p:cNvPr>
          <p:cNvSpPr/>
          <p:nvPr/>
        </p:nvSpPr>
        <p:spPr>
          <a:xfrm>
            <a:off x="10416479" y="6501034"/>
            <a:ext cx="1224137" cy="1"/>
          </a:xfrm>
          <a:prstGeom prst="line">
            <a:avLst/>
          </a:prstGeom>
          <a:ln>
            <a:solidFill>
              <a:srgbClr val="000000"/>
            </a:solidFill>
          </a:ln>
        </p:spPr>
        <p:txBody>
          <a:bodyPr lIns="45719" rIns="45719"/>
          <a:lstStyle/>
          <a:p>
            <a:endParaRPr dirty="0"/>
          </a:p>
        </p:txBody>
      </p:sp>
      <p:pic>
        <p:nvPicPr>
          <p:cNvPr id="12" name="mini_Bitte-Was-Logo-CMYK.png" descr="mini_Bitte-Was-Logo-CMYK.png">
            <a:extLst>
              <a:ext uri="{FF2B5EF4-FFF2-40B4-BE49-F238E27FC236}">
                <a16:creationId xmlns:a16="http://schemas.microsoft.com/office/drawing/2014/main" id="{A50CEB9D-31C2-DBAD-329E-6D96DEA930EF}"/>
              </a:ext>
            </a:extLst>
          </p:cNvPr>
          <p:cNvPicPr>
            <a:picLocks noChangeAspect="1"/>
          </p:cNvPicPr>
          <p:nvPr/>
        </p:nvPicPr>
        <p:blipFill>
          <a:blip r:embed="rId4"/>
          <a:stretch>
            <a:fillRect/>
          </a:stretch>
        </p:blipFill>
        <p:spPr>
          <a:xfrm>
            <a:off x="10978507" y="427776"/>
            <a:ext cx="871808" cy="791333"/>
          </a:xfrm>
          <a:prstGeom prst="rect">
            <a:avLst/>
          </a:prstGeom>
          <a:ln w="12700">
            <a:miter lim="400000"/>
          </a:ln>
        </p:spPr>
      </p:pic>
      <p:sp>
        <p:nvSpPr>
          <p:cNvPr id="13" name="Textfeld 19">
            <a:extLst>
              <a:ext uri="{FF2B5EF4-FFF2-40B4-BE49-F238E27FC236}">
                <a16:creationId xmlns:a16="http://schemas.microsoft.com/office/drawing/2014/main" id="{8E0FD478-75FA-70A0-1CD8-9B6B0C5318CC}"/>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2</a:t>
            </a:fld>
            <a:endParaRPr lang="de-DE" dirty="0">
              <a:latin typeface="Aptos" panose="020B0004020202020204" pitchFamily="34" charset="0"/>
            </a:endParaRPr>
          </a:p>
        </p:txBody>
      </p:sp>
    </p:spTree>
    <p:extLst>
      <p:ext uri="{BB962C8B-B14F-4D97-AF65-F5344CB8AC3E}">
        <p14:creationId xmlns:p14="http://schemas.microsoft.com/office/powerpoint/2010/main" val="13499697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B000573B-7ABC-5841-0BE1-D50C669625D9}"/>
              </a:ext>
            </a:extLst>
          </p:cNvPr>
          <p:cNvSpPr txBox="1"/>
          <p:nvPr/>
        </p:nvSpPr>
        <p:spPr>
          <a:xfrm>
            <a:off x="9360023" y="4830879"/>
            <a:ext cx="2497015" cy="1200329"/>
          </a:xfrm>
          <a:prstGeom prst="rect">
            <a:avLst/>
          </a:prstGeom>
          <a:noFill/>
        </p:spPr>
        <p:txBody>
          <a:bodyPr wrap="square" rtlCol="0">
            <a:spAutoFit/>
          </a:bodyPr>
          <a:lstStyle/>
          <a:p>
            <a:pPr algn="r"/>
            <a:r>
              <a:rPr lang="de-DE" sz="1200" dirty="0">
                <a:latin typeface="Aptos" panose="020B0004020202020204" pitchFamily="34" charset="0"/>
              </a:rPr>
              <a:t>Andre Wolf: </a:t>
            </a:r>
            <a:r>
              <a:rPr lang="de-DE" sz="1200" i="1" dirty="0">
                <a:latin typeface="Aptos" panose="020B0004020202020204" pitchFamily="34" charset="0"/>
              </a:rPr>
              <a:t>Moslems zerstören im multikulturellen Schweden einen Jesus? FAKE! </a:t>
            </a:r>
            <a:r>
              <a:rPr lang="de-DE" sz="1200" dirty="0">
                <a:latin typeface="Aptos" panose="020B0004020202020204" pitchFamily="34" charset="0"/>
              </a:rPr>
              <a:t>Mimikama, 04.10.2016. URL: </a:t>
            </a:r>
            <a:r>
              <a:rPr lang="de-DE" sz="1200" dirty="0">
                <a:solidFill>
                  <a:srgbClr val="00677C"/>
                </a:solidFill>
                <a:latin typeface="Rockwell" panose="02060603020205020403" pitchFamily="18" charset="77"/>
                <a:hlinkClick r:id="rId3">
                  <a:extLst>
                    <a:ext uri="{A12FA001-AC4F-418D-AE19-62706E023703}">
                      <ahyp:hlinkClr xmlns:ahyp="http://schemas.microsoft.com/office/drawing/2018/hyperlinkcolor" val="tx"/>
                    </a:ext>
                  </a:extLst>
                </a:hlinkClick>
              </a:rPr>
              <a:t>https://www.mimikama.org/moslems-zerstren/</a:t>
            </a:r>
            <a:r>
              <a:rPr lang="de-DE" sz="1200" dirty="0">
                <a:latin typeface="Aptos" panose="020B0004020202020204" pitchFamily="34" charset="0"/>
              </a:rPr>
              <a:t>, 20.10.2025.</a:t>
            </a:r>
          </a:p>
        </p:txBody>
      </p:sp>
      <p:pic>
        <p:nvPicPr>
          <p:cNvPr id="2" name="Grafik 1" descr="Ein Bild, das Text, Schuhwerk, Kleidung, Mann enthält.&#10;&#10;Automatisch generierte Beschreibung">
            <a:extLst>
              <a:ext uri="{FF2B5EF4-FFF2-40B4-BE49-F238E27FC236}">
                <a16:creationId xmlns:a16="http://schemas.microsoft.com/office/drawing/2014/main" id="{DFE4CD19-D504-6019-73F3-AFFFE2FE8976}"/>
              </a:ext>
            </a:extLst>
          </p:cNvPr>
          <p:cNvPicPr>
            <a:picLocks noChangeAspect="1"/>
          </p:cNvPicPr>
          <p:nvPr/>
        </p:nvPicPr>
        <p:blipFill rotWithShape="1">
          <a:blip r:embed="rId4">
            <a:extLst>
              <a:ext uri="{28A0092B-C50C-407E-A947-70E740481C1C}">
                <a14:useLocalDpi xmlns:a14="http://schemas.microsoft.com/office/drawing/2010/main" val="0"/>
              </a:ext>
            </a:extLst>
          </a:blip>
          <a:srcRect l="2724" t="1394" r="3129" b="1991"/>
          <a:stretch/>
        </p:blipFill>
        <p:spPr>
          <a:xfrm>
            <a:off x="3836253" y="658189"/>
            <a:ext cx="4519494" cy="5072687"/>
          </a:xfrm>
          <a:prstGeom prst="rect">
            <a:avLst/>
          </a:prstGeom>
        </p:spPr>
      </p:pic>
      <p:sp>
        <p:nvSpPr>
          <p:cNvPr id="5" name="Textfeld 19">
            <a:extLst>
              <a:ext uri="{FF2B5EF4-FFF2-40B4-BE49-F238E27FC236}">
                <a16:creationId xmlns:a16="http://schemas.microsoft.com/office/drawing/2014/main" id="{94FF961D-16B5-7B9C-33FC-56628FC9973E}"/>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20</a:t>
            </a:fld>
            <a:endParaRPr lang="de-DE" dirty="0">
              <a:latin typeface="Aptos" panose="020B0004020202020204" pitchFamily="34" charset="0"/>
            </a:endParaRPr>
          </a:p>
        </p:txBody>
      </p:sp>
    </p:spTree>
    <p:extLst>
      <p:ext uri="{BB962C8B-B14F-4D97-AF65-F5344CB8AC3E}">
        <p14:creationId xmlns:p14="http://schemas.microsoft.com/office/powerpoint/2010/main" val="115304835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0D566F-3E05-FF2C-57D0-8C5F3779F15E}"/>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FAFD67BF-396C-7D85-F152-47CE5048D96E}"/>
              </a:ext>
            </a:extLst>
          </p:cNvPr>
          <p:cNvSpPr txBox="1">
            <a:spLocks/>
          </p:cNvSpPr>
          <p:nvPr/>
        </p:nvSpPr>
        <p:spPr>
          <a:xfrm>
            <a:off x="620897" y="863531"/>
            <a:ext cx="11316766" cy="792163"/>
          </a:xfrm>
          <a:prstGeom prst="rect">
            <a:avLst/>
          </a:prstGeom>
        </p:spPr>
        <p:txBody>
          <a:bodyPr/>
          <a:lstStyle>
            <a:lvl1pPr marL="0" marR="0" indent="0" algn="l" defTabSz="914400" rtl="0" latinLnBrk="0">
              <a:lnSpc>
                <a:spcPct val="90000"/>
              </a:lnSpc>
              <a:spcBef>
                <a:spcPts val="0"/>
              </a:spcBef>
              <a:spcAft>
                <a:spcPts val="0"/>
              </a:spcAft>
              <a:buClrTx/>
              <a:buSzTx/>
              <a:buFontTx/>
              <a:buNone/>
              <a:tabLst/>
              <a:defRPr sz="4000" b="1" i="0" u="sng" strike="noStrike" cap="none" spc="0" baseline="0">
                <a:solidFill>
                  <a:srgbClr val="000000"/>
                </a:solidFill>
                <a:uFillTx/>
                <a:latin typeface="Rockwell" panose="02060603020205020403" pitchFamily="18" charset="77"/>
                <a:ea typeface="Rockwell" panose="02060603020205020403" pitchFamily="18" charset="77"/>
                <a:cs typeface="Rockwell" panose="02060603020205020403" pitchFamily="18" charset="77"/>
                <a:sym typeface="Roboto Slab Regular Bold"/>
              </a:defRPr>
            </a:lvl1pPr>
            <a:lvl2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2pPr>
            <a:lvl3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3pPr>
            <a:lvl4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4pPr>
            <a:lvl5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5pPr>
            <a:lvl6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6pPr>
            <a:lvl7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7pPr>
            <a:lvl8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8pPr>
            <a:lvl9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9pPr>
          </a:lstStyle>
          <a:p>
            <a:pPr hangingPunct="1"/>
            <a:r>
              <a:rPr lang="de-DE" u="none" dirty="0"/>
              <a:t>Textsuche</a:t>
            </a:r>
          </a:p>
        </p:txBody>
      </p:sp>
      <p:sp>
        <p:nvSpPr>
          <p:cNvPr id="4" name="Textfeld 19">
            <a:extLst>
              <a:ext uri="{FF2B5EF4-FFF2-40B4-BE49-F238E27FC236}">
                <a16:creationId xmlns:a16="http://schemas.microsoft.com/office/drawing/2014/main" id="{D37B92A8-6280-DB0D-B452-3772AE534407}"/>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21</a:t>
            </a:fld>
            <a:endParaRPr lang="de-DE" dirty="0">
              <a:latin typeface="Aptos" panose="020B0004020202020204" pitchFamily="34" charset="0"/>
            </a:endParaRPr>
          </a:p>
        </p:txBody>
      </p:sp>
    </p:spTree>
    <p:extLst>
      <p:ext uri="{BB962C8B-B14F-4D97-AF65-F5344CB8AC3E}">
        <p14:creationId xmlns:p14="http://schemas.microsoft.com/office/powerpoint/2010/main" val="39126531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D84B1A0D-8566-4BE5-4F5A-39362915DFE8}"/>
              </a:ext>
            </a:extLst>
          </p:cNvPr>
          <p:cNvSpPr txBox="1">
            <a:spLocks/>
          </p:cNvSpPr>
          <p:nvPr/>
        </p:nvSpPr>
        <p:spPr>
          <a:xfrm>
            <a:off x="620897" y="863531"/>
            <a:ext cx="11316766" cy="792163"/>
          </a:xfrm>
          <a:prstGeom prst="rect">
            <a:avLst/>
          </a:prstGeom>
        </p:spPr>
        <p:txBody>
          <a:bodyPr/>
          <a:lstStyle>
            <a:lvl1pPr marL="0" marR="0" indent="0" algn="l" defTabSz="914400" rtl="0" latinLnBrk="0">
              <a:lnSpc>
                <a:spcPct val="90000"/>
              </a:lnSpc>
              <a:spcBef>
                <a:spcPts val="0"/>
              </a:spcBef>
              <a:spcAft>
                <a:spcPts val="0"/>
              </a:spcAft>
              <a:buClrTx/>
              <a:buSzTx/>
              <a:buFontTx/>
              <a:buNone/>
              <a:tabLst/>
              <a:defRPr sz="4000" b="1" i="0" u="sng" strike="noStrike" cap="none" spc="0" baseline="0">
                <a:solidFill>
                  <a:srgbClr val="000000"/>
                </a:solidFill>
                <a:uFillTx/>
                <a:latin typeface="Rockwell" panose="02060603020205020403" pitchFamily="18" charset="77"/>
                <a:ea typeface="Rockwell" panose="02060603020205020403" pitchFamily="18" charset="77"/>
                <a:cs typeface="Rockwell" panose="02060603020205020403" pitchFamily="18" charset="77"/>
                <a:sym typeface="Roboto Slab Regular Bold"/>
              </a:defRPr>
            </a:lvl1pPr>
            <a:lvl2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2pPr>
            <a:lvl3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3pPr>
            <a:lvl4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4pPr>
            <a:lvl5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5pPr>
            <a:lvl6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6pPr>
            <a:lvl7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7pPr>
            <a:lvl8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8pPr>
            <a:lvl9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9pPr>
          </a:lstStyle>
          <a:p>
            <a:pPr hangingPunct="1"/>
            <a:r>
              <a:rPr lang="de-DE" u="none" dirty="0"/>
              <a:t>Bilderrückwärtssuche</a:t>
            </a:r>
          </a:p>
        </p:txBody>
      </p:sp>
      <p:sp>
        <p:nvSpPr>
          <p:cNvPr id="4" name="Textfeld 19">
            <a:extLst>
              <a:ext uri="{FF2B5EF4-FFF2-40B4-BE49-F238E27FC236}">
                <a16:creationId xmlns:a16="http://schemas.microsoft.com/office/drawing/2014/main" id="{A6022C83-5FB4-8342-23DF-291C26F63A04}"/>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22</a:t>
            </a:fld>
            <a:endParaRPr lang="de-DE" dirty="0">
              <a:latin typeface="Aptos" panose="020B0004020202020204" pitchFamily="34" charset="0"/>
            </a:endParaRPr>
          </a:p>
        </p:txBody>
      </p:sp>
    </p:spTree>
    <p:extLst>
      <p:ext uri="{BB962C8B-B14F-4D97-AF65-F5344CB8AC3E}">
        <p14:creationId xmlns:p14="http://schemas.microsoft.com/office/powerpoint/2010/main" val="40286364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2">
            <a:extLst>
              <a:ext uri="{FF2B5EF4-FFF2-40B4-BE49-F238E27FC236}">
                <a16:creationId xmlns:a16="http://schemas.microsoft.com/office/drawing/2014/main" id="{ADCAF684-4B46-385C-6B7A-4DE76DCD9C0F}"/>
              </a:ext>
            </a:extLst>
          </p:cNvPr>
          <p:cNvSpPr txBox="1">
            <a:spLocks/>
          </p:cNvSpPr>
          <p:nvPr/>
        </p:nvSpPr>
        <p:spPr>
          <a:xfrm>
            <a:off x="620897" y="863531"/>
            <a:ext cx="11316766" cy="792163"/>
          </a:xfrm>
          <a:prstGeom prst="rect">
            <a:avLst/>
          </a:prstGeom>
        </p:spPr>
        <p:txBody>
          <a:bodyPr/>
          <a:lstStyle>
            <a:lvl1pPr marL="0" marR="0" indent="0" algn="l" defTabSz="914400" rtl="0" latinLnBrk="0">
              <a:lnSpc>
                <a:spcPct val="90000"/>
              </a:lnSpc>
              <a:spcBef>
                <a:spcPts val="0"/>
              </a:spcBef>
              <a:spcAft>
                <a:spcPts val="0"/>
              </a:spcAft>
              <a:buClrTx/>
              <a:buSzTx/>
              <a:buFontTx/>
              <a:buNone/>
              <a:tabLst/>
              <a:defRPr sz="4000" b="1" i="0" u="sng" strike="noStrike" cap="none" spc="0" baseline="0">
                <a:solidFill>
                  <a:srgbClr val="000000"/>
                </a:solidFill>
                <a:uFillTx/>
                <a:latin typeface="Rockwell" panose="02060603020205020403" pitchFamily="18" charset="77"/>
                <a:ea typeface="Rockwell" panose="02060603020205020403" pitchFamily="18" charset="77"/>
                <a:cs typeface="Rockwell" panose="02060603020205020403" pitchFamily="18" charset="77"/>
                <a:sym typeface="Roboto Slab Regular Bold"/>
              </a:defRPr>
            </a:lvl1pPr>
            <a:lvl2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2pPr>
            <a:lvl3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3pPr>
            <a:lvl4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4pPr>
            <a:lvl5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5pPr>
            <a:lvl6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6pPr>
            <a:lvl7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7pPr>
            <a:lvl8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8pPr>
            <a:lvl9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9pPr>
          </a:lstStyle>
          <a:p>
            <a:pPr hangingPunct="1"/>
            <a:r>
              <a:rPr lang="de-DE" u="none" dirty="0"/>
              <a:t>Faktencheck</a:t>
            </a:r>
          </a:p>
        </p:txBody>
      </p:sp>
      <p:sp>
        <p:nvSpPr>
          <p:cNvPr id="3" name="Inhaltsplatzhalter 1">
            <a:extLst>
              <a:ext uri="{FF2B5EF4-FFF2-40B4-BE49-F238E27FC236}">
                <a16:creationId xmlns:a16="http://schemas.microsoft.com/office/drawing/2014/main" id="{D5D5599A-C17A-DE31-F859-BA8052E9AF15}"/>
              </a:ext>
            </a:extLst>
          </p:cNvPr>
          <p:cNvSpPr txBox="1">
            <a:spLocks/>
          </p:cNvSpPr>
          <p:nvPr/>
        </p:nvSpPr>
        <p:spPr>
          <a:xfrm>
            <a:off x="1132836" y="1764359"/>
            <a:ext cx="8299315" cy="17403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numCol="1">
            <a:normAutofit/>
          </a:bodyPr>
          <a:lstStyle>
            <a:lvl1pPr marL="342900" marR="0" indent="-342900" algn="l" defTabSz="914400" rtl="0" latinLnBrk="0">
              <a:lnSpc>
                <a:spcPct val="112000"/>
              </a:lnSpc>
              <a:spcBef>
                <a:spcPts val="0"/>
              </a:spcBef>
              <a:spcAft>
                <a:spcPts val="0"/>
              </a:spcAft>
              <a:buClr>
                <a:srgbClr val="009CBC"/>
              </a:buClr>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1pPr>
            <a:lvl2pPr marL="0" marR="0" indent="176212"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2pPr>
            <a:lvl3pPr marL="0" marR="0" indent="360363"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3pPr>
            <a:lvl4pPr marL="0" marR="0" indent="534987"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4pPr>
            <a:lvl5pPr marL="0" marR="0" indent="720725"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5pPr>
            <a:lvl6pPr marL="25603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6pPr>
            <a:lvl7pPr marL="30175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7pPr>
            <a:lvl8pPr marL="34747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8pPr>
            <a:lvl9pPr marL="39319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9pPr>
          </a:lstStyle>
          <a:p>
            <a:pPr marL="0" indent="0" hangingPunct="1">
              <a:lnSpc>
                <a:spcPct val="150000"/>
              </a:lnSpc>
              <a:spcBef>
                <a:spcPct val="0"/>
              </a:spcBef>
              <a:buFontTx/>
              <a:buNone/>
            </a:pPr>
            <a:r>
              <a:rPr lang="de-DE" sz="1800" spc="-27" dirty="0">
                <a:solidFill>
                  <a:srgbClr val="00677C"/>
                </a:solidFill>
                <a:latin typeface="Rockwell" panose="02060603020205020403" pitchFamily="18" charset="77"/>
                <a:ea typeface="Roboto Light" panose="02000000000000000000" pitchFamily="2" charset="0"/>
                <a:cs typeface="Arial" panose="020B0604020202020204" pitchFamily="34" charset="0"/>
                <a:sym typeface="Arial Nova Bold"/>
              </a:rPr>
              <a:t>Textsuche</a:t>
            </a:r>
          </a:p>
          <a:p>
            <a:pPr marL="0" indent="0" hangingPunct="1">
              <a:lnSpc>
                <a:spcPct val="150000"/>
              </a:lnSpc>
              <a:spcBef>
                <a:spcPct val="0"/>
              </a:spcBef>
              <a:buFontTx/>
              <a:buNone/>
            </a:pPr>
            <a:r>
              <a:rPr lang="de-DE" sz="1800" spc="-27" dirty="0">
                <a:solidFill>
                  <a:srgbClr val="00677C"/>
                </a:solidFill>
                <a:latin typeface="Rockwell" panose="02060603020205020403" pitchFamily="18" charset="77"/>
                <a:ea typeface="Roboto Light" panose="02000000000000000000" pitchFamily="2" charset="0"/>
                <a:cs typeface="Arial" panose="020B0604020202020204" pitchFamily="34" charset="0"/>
                <a:sym typeface="Arial Nova Bold"/>
              </a:rPr>
              <a:t>Bilderrückwärtssuche</a:t>
            </a:r>
          </a:p>
          <a:p>
            <a:pPr marL="0" indent="0" hangingPunct="1">
              <a:lnSpc>
                <a:spcPct val="150000"/>
              </a:lnSpc>
              <a:spcBef>
                <a:spcPct val="0"/>
              </a:spcBef>
              <a:buFontTx/>
              <a:buNone/>
            </a:pPr>
            <a:r>
              <a:rPr lang="de-DE" sz="1800" spc="-27" dirty="0">
                <a:solidFill>
                  <a:srgbClr val="00677C"/>
                </a:solidFill>
                <a:latin typeface="Rockwell" panose="02060603020205020403" pitchFamily="18" charset="77"/>
                <a:ea typeface="Roboto Light" panose="02000000000000000000" pitchFamily="2" charset="0"/>
                <a:cs typeface="Arial" panose="020B0604020202020204" pitchFamily="34" charset="0"/>
                <a:sym typeface="Arial Nova Bold"/>
              </a:rPr>
              <a:t>seriöse Faktenchecker</a:t>
            </a:r>
          </a:p>
        </p:txBody>
      </p:sp>
      <p:pic>
        <p:nvPicPr>
          <p:cNvPr id="4" name="Grafik 3" descr="Abzeichen Tick1 mit einfarbiger Füllung">
            <a:extLst>
              <a:ext uri="{FF2B5EF4-FFF2-40B4-BE49-F238E27FC236}">
                <a16:creationId xmlns:a16="http://schemas.microsoft.com/office/drawing/2014/main" id="{FEC63CCF-995C-CD9E-9B0C-E9E008BF3CF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65290" y="1786876"/>
            <a:ext cx="360000" cy="360000"/>
          </a:xfrm>
          <a:prstGeom prst="rect">
            <a:avLst/>
          </a:prstGeom>
        </p:spPr>
      </p:pic>
      <p:pic>
        <p:nvPicPr>
          <p:cNvPr id="6" name="Grafik 5" descr="Abzeichen Tick1 mit einfarbiger Füllung">
            <a:extLst>
              <a:ext uri="{FF2B5EF4-FFF2-40B4-BE49-F238E27FC236}">
                <a16:creationId xmlns:a16="http://schemas.microsoft.com/office/drawing/2014/main" id="{9B6E99BE-EAD3-CDAD-530D-AFC0438D3E1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65290" y="2196755"/>
            <a:ext cx="360000" cy="360000"/>
          </a:xfrm>
          <a:prstGeom prst="rect">
            <a:avLst/>
          </a:prstGeom>
        </p:spPr>
      </p:pic>
      <p:pic>
        <p:nvPicPr>
          <p:cNvPr id="7" name="Grafik 6" descr="Abzeichen Tick1 mit einfarbiger Füllung">
            <a:extLst>
              <a:ext uri="{FF2B5EF4-FFF2-40B4-BE49-F238E27FC236}">
                <a16:creationId xmlns:a16="http://schemas.microsoft.com/office/drawing/2014/main" id="{A70E2B53-97BF-5E65-AF0C-CAAA1F6DBF7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65290" y="2629893"/>
            <a:ext cx="360000" cy="360000"/>
          </a:xfrm>
          <a:prstGeom prst="rect">
            <a:avLst/>
          </a:prstGeom>
        </p:spPr>
      </p:pic>
      <p:sp>
        <p:nvSpPr>
          <p:cNvPr id="8" name="Textfeld 19">
            <a:extLst>
              <a:ext uri="{FF2B5EF4-FFF2-40B4-BE49-F238E27FC236}">
                <a16:creationId xmlns:a16="http://schemas.microsoft.com/office/drawing/2014/main" id="{E2571925-8C0C-ECE0-ADEC-63E131C8774D}"/>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23</a:t>
            </a:fld>
            <a:endParaRPr lang="de-DE" dirty="0">
              <a:latin typeface="Aptos" panose="020B0004020202020204" pitchFamily="34" charset="0"/>
            </a:endParaRPr>
          </a:p>
        </p:txBody>
      </p:sp>
      <p:sp>
        <p:nvSpPr>
          <p:cNvPr id="5" name="Inhaltsplatzhalter 1">
            <a:extLst>
              <a:ext uri="{FF2B5EF4-FFF2-40B4-BE49-F238E27FC236}">
                <a16:creationId xmlns:a16="http://schemas.microsoft.com/office/drawing/2014/main" id="{937156D7-845F-3EEC-A684-2F900FDF626D}"/>
              </a:ext>
            </a:extLst>
          </p:cNvPr>
          <p:cNvSpPr txBox="1">
            <a:spLocks/>
          </p:cNvSpPr>
          <p:nvPr/>
        </p:nvSpPr>
        <p:spPr>
          <a:xfrm>
            <a:off x="1132836" y="2989893"/>
            <a:ext cx="8299315" cy="17403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numCol="1">
            <a:normAutofit/>
          </a:bodyPr>
          <a:lstStyle>
            <a:lvl1pPr marL="342900" marR="0" indent="-342900" algn="l" defTabSz="914400" rtl="0" latinLnBrk="0">
              <a:lnSpc>
                <a:spcPct val="112000"/>
              </a:lnSpc>
              <a:spcBef>
                <a:spcPts val="0"/>
              </a:spcBef>
              <a:spcAft>
                <a:spcPts val="0"/>
              </a:spcAft>
              <a:buClr>
                <a:srgbClr val="009CBC"/>
              </a:buClr>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1pPr>
            <a:lvl2pPr marL="0" marR="0" indent="176212"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2pPr>
            <a:lvl3pPr marL="0" marR="0" indent="360363"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3pPr>
            <a:lvl4pPr marL="0" marR="0" indent="534987"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4pPr>
            <a:lvl5pPr marL="0" marR="0" indent="720725"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5pPr>
            <a:lvl6pPr marL="25603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6pPr>
            <a:lvl7pPr marL="30175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7pPr>
            <a:lvl8pPr marL="34747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8pPr>
            <a:lvl9pPr marL="39319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9pPr>
          </a:lstStyle>
          <a:p>
            <a:pPr hangingPunct="1">
              <a:lnSpc>
                <a:spcPct val="150000"/>
              </a:lnSpc>
              <a:spcBef>
                <a:spcPct val="0"/>
              </a:spcBef>
            </a:pPr>
            <a:r>
              <a:rPr lang="de-DE" sz="1800" spc="-27" dirty="0">
                <a:solidFill>
                  <a:srgbClr val="00677C"/>
                </a:solidFill>
                <a:latin typeface="Rockwell" panose="02060603020205020403" pitchFamily="18" charset="77"/>
                <a:ea typeface="Roboto Light" panose="02000000000000000000" pitchFamily="2" charset="0"/>
                <a:cs typeface="Arial" panose="020B0604020202020204" pitchFamily="34" charset="0"/>
                <a:sym typeface="Arial Nova Bold"/>
              </a:rPr>
              <a:t>ARD-Faktenchecker: </a:t>
            </a:r>
            <a:r>
              <a:rPr lang="de-DE" sz="1800" b="1" dirty="0">
                <a:solidFill>
                  <a:srgbClr val="00677C"/>
                </a:solidFill>
                <a:latin typeface="Rockwell" panose="02060603020205020403" pitchFamily="18" charset="77"/>
                <a:hlinkClick r:id="rId5">
                  <a:extLst>
                    <a:ext uri="{A12FA001-AC4F-418D-AE19-62706E023703}">
                      <ahyp:hlinkClr xmlns:ahyp="http://schemas.microsoft.com/office/drawing/2018/hyperlinkcolor" val="tx"/>
                    </a:ext>
                  </a:extLst>
                </a:hlinkClick>
              </a:rPr>
              <a:t>http://www.tagesschau.de/faktenfinder</a:t>
            </a:r>
            <a:endParaRPr lang="de-DE" sz="1800" spc="-27" dirty="0">
              <a:solidFill>
                <a:srgbClr val="00677C"/>
              </a:solidFill>
              <a:latin typeface="Rockwell" panose="02060603020205020403" pitchFamily="18" charset="77"/>
              <a:ea typeface="Roboto Light" panose="02000000000000000000" pitchFamily="2" charset="0"/>
              <a:cs typeface="Arial" panose="020B0604020202020204" pitchFamily="34" charset="0"/>
              <a:sym typeface="Arial Nova Bold"/>
            </a:endParaRPr>
          </a:p>
          <a:p>
            <a:pPr hangingPunct="1">
              <a:lnSpc>
                <a:spcPct val="150000"/>
              </a:lnSpc>
              <a:spcBef>
                <a:spcPct val="0"/>
              </a:spcBef>
            </a:pPr>
            <a:r>
              <a:rPr lang="de-DE" sz="1800" spc="-27" dirty="0">
                <a:solidFill>
                  <a:srgbClr val="00677C"/>
                </a:solidFill>
                <a:latin typeface="Rockwell" panose="02060603020205020403" pitchFamily="18" charset="77"/>
                <a:ea typeface="Roboto Light" panose="02000000000000000000" pitchFamily="2" charset="0"/>
                <a:cs typeface="Arial" panose="020B0604020202020204" pitchFamily="34" charset="0"/>
                <a:sym typeface="Arial Nova Bold"/>
              </a:rPr>
              <a:t>dpa-Faktencheck: </a:t>
            </a:r>
            <a:r>
              <a:rPr lang="de-DE" sz="1800" b="1" dirty="0">
                <a:solidFill>
                  <a:srgbClr val="00677C"/>
                </a:solidFill>
                <a:latin typeface="Rockwell" panose="02060603020205020403" pitchFamily="18" charset="77"/>
                <a:hlinkClick r:id="rId6">
                  <a:extLst>
                    <a:ext uri="{A12FA001-AC4F-418D-AE19-62706E023703}">
                      <ahyp:hlinkClr xmlns:ahyp="http://schemas.microsoft.com/office/drawing/2018/hyperlinkcolor" val="tx"/>
                    </a:ext>
                  </a:extLst>
                </a:hlinkClick>
              </a:rPr>
              <a:t>www.dpa.com/de/faktencheck</a:t>
            </a:r>
            <a:r>
              <a:rPr lang="de-DE" sz="1800" b="1" dirty="0">
                <a:solidFill>
                  <a:srgbClr val="00677C"/>
                </a:solidFill>
                <a:latin typeface="Rockwell" panose="02060603020205020403" pitchFamily="18" charset="77"/>
              </a:rPr>
              <a:t>  </a:t>
            </a:r>
          </a:p>
          <a:p>
            <a:pPr hangingPunct="1">
              <a:lnSpc>
                <a:spcPct val="150000"/>
              </a:lnSpc>
              <a:spcBef>
                <a:spcPct val="0"/>
              </a:spcBef>
            </a:pPr>
            <a:r>
              <a:rPr lang="de-DE" sz="1800" spc="-27" dirty="0">
                <a:solidFill>
                  <a:srgbClr val="00677C"/>
                </a:solidFill>
                <a:latin typeface="Rockwell" panose="02060603020205020403" pitchFamily="18" charset="77"/>
                <a:ea typeface="Roboto Light" panose="02000000000000000000" pitchFamily="2" charset="0"/>
                <a:cs typeface="Arial" panose="020B0604020202020204" pitchFamily="34" charset="0"/>
                <a:sym typeface="Arial Nova Bold"/>
              </a:rPr>
              <a:t>Mimikama: </a:t>
            </a:r>
            <a:r>
              <a:rPr lang="de-DE" sz="1800" b="1" dirty="0">
                <a:solidFill>
                  <a:srgbClr val="00677C"/>
                </a:solidFill>
                <a:latin typeface="Rockwell" panose="02060603020205020403" pitchFamily="18" charset="77"/>
                <a:hlinkClick r:id="rId7">
                  <a:extLst>
                    <a:ext uri="{A12FA001-AC4F-418D-AE19-62706E023703}">
                      <ahyp:hlinkClr xmlns:ahyp="http://schemas.microsoft.com/office/drawing/2018/hyperlinkcolor" val="tx"/>
                    </a:ext>
                  </a:extLst>
                </a:hlinkClick>
              </a:rPr>
              <a:t>www.mimikama.at</a:t>
            </a:r>
            <a:r>
              <a:rPr lang="de-DE" sz="1800" b="1" dirty="0">
                <a:solidFill>
                  <a:srgbClr val="00677C"/>
                </a:solidFill>
                <a:latin typeface="Rockwell" panose="02060603020205020403" pitchFamily="18" charset="77"/>
              </a:rPr>
              <a:t> </a:t>
            </a:r>
          </a:p>
          <a:p>
            <a:pPr hangingPunct="1">
              <a:lnSpc>
                <a:spcPct val="150000"/>
              </a:lnSpc>
              <a:spcBef>
                <a:spcPct val="0"/>
              </a:spcBef>
            </a:pPr>
            <a:r>
              <a:rPr lang="de-DE" sz="1800" spc="-27" dirty="0">
                <a:solidFill>
                  <a:srgbClr val="00677C"/>
                </a:solidFill>
                <a:latin typeface="Rockwell" panose="02060603020205020403" pitchFamily="18" charset="77"/>
                <a:ea typeface="Roboto Light" panose="02000000000000000000" pitchFamily="2" charset="0"/>
                <a:cs typeface="Arial" panose="020B0604020202020204" pitchFamily="34" charset="0"/>
                <a:sym typeface="Arial Nova Bold"/>
              </a:rPr>
              <a:t>Correctiv: </a:t>
            </a:r>
            <a:r>
              <a:rPr lang="de-DE" sz="1800" b="1" dirty="0">
                <a:solidFill>
                  <a:srgbClr val="00677C"/>
                </a:solidFill>
                <a:latin typeface="Rockwell" panose="02060603020205020403" pitchFamily="18" charset="77"/>
                <a:hlinkClick r:id="rId8">
                  <a:extLst>
                    <a:ext uri="{A12FA001-AC4F-418D-AE19-62706E023703}">
                      <ahyp:hlinkClr xmlns:ahyp="http://schemas.microsoft.com/office/drawing/2018/hyperlinkcolor" val="tx"/>
                    </a:ext>
                  </a:extLst>
                </a:hlinkClick>
              </a:rPr>
              <a:t>www.correctiv.org/faktencheck</a:t>
            </a:r>
            <a:r>
              <a:rPr lang="de-DE" sz="1800" b="1" dirty="0">
                <a:solidFill>
                  <a:srgbClr val="00677C"/>
                </a:solidFill>
                <a:latin typeface="Rockwell" panose="02060603020205020403" pitchFamily="18" charset="77"/>
              </a:rPr>
              <a:t> </a:t>
            </a:r>
          </a:p>
          <a:p>
            <a:pPr marL="0" indent="0" hangingPunct="1">
              <a:lnSpc>
                <a:spcPct val="150000"/>
              </a:lnSpc>
              <a:spcBef>
                <a:spcPct val="0"/>
              </a:spcBef>
              <a:buNone/>
            </a:pPr>
            <a:endParaRPr lang="de-DE" sz="1800" b="1" dirty="0">
              <a:solidFill>
                <a:srgbClr val="00677C"/>
              </a:solidFill>
              <a:latin typeface="Rockwell" panose="02060603020205020403" pitchFamily="18" charset="77"/>
            </a:endParaRPr>
          </a:p>
          <a:p>
            <a:pPr marL="0" indent="0" hangingPunct="1">
              <a:lnSpc>
                <a:spcPct val="150000"/>
              </a:lnSpc>
              <a:spcBef>
                <a:spcPct val="0"/>
              </a:spcBef>
              <a:buFontTx/>
              <a:buNone/>
            </a:pPr>
            <a:endParaRPr lang="de-DE" sz="1800" spc="-27" dirty="0">
              <a:solidFill>
                <a:srgbClr val="00677C"/>
              </a:solidFill>
              <a:latin typeface="Rockwell" panose="02060603020205020403" pitchFamily="18" charset="77"/>
              <a:ea typeface="Roboto Light" panose="02000000000000000000" pitchFamily="2" charset="0"/>
              <a:cs typeface="Arial" panose="020B0604020202020204" pitchFamily="34" charset="0"/>
              <a:sym typeface="Arial Nova Bold"/>
            </a:endParaRPr>
          </a:p>
        </p:txBody>
      </p:sp>
    </p:spTree>
    <p:extLst>
      <p:ext uri="{BB962C8B-B14F-4D97-AF65-F5344CB8AC3E}">
        <p14:creationId xmlns:p14="http://schemas.microsoft.com/office/powerpoint/2010/main" val="13669401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AA45C0BF-70D2-B430-A243-35A40F8262FA}"/>
              </a:ext>
            </a:extLst>
          </p:cNvPr>
          <p:cNvSpPr/>
          <p:nvPr/>
        </p:nvSpPr>
        <p:spPr>
          <a:xfrm>
            <a:off x="-1221366" y="1515816"/>
            <a:ext cx="14276439" cy="9491710"/>
          </a:xfrm>
          <a:prstGeom prst="rect">
            <a:avLst/>
          </a:prstGeom>
          <a:solidFill>
            <a:srgbClr val="0067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endParaRPr>
          </a:p>
        </p:txBody>
      </p:sp>
      <p:sp>
        <p:nvSpPr>
          <p:cNvPr id="4" name="Titel 2">
            <a:extLst>
              <a:ext uri="{FF2B5EF4-FFF2-40B4-BE49-F238E27FC236}">
                <a16:creationId xmlns:a16="http://schemas.microsoft.com/office/drawing/2014/main" id="{775B0429-0311-C096-31DE-84749BB60B4F}"/>
              </a:ext>
            </a:extLst>
          </p:cNvPr>
          <p:cNvSpPr txBox="1">
            <a:spLocks/>
          </p:cNvSpPr>
          <p:nvPr/>
        </p:nvSpPr>
        <p:spPr>
          <a:xfrm>
            <a:off x="620897" y="863531"/>
            <a:ext cx="11316766" cy="792163"/>
          </a:xfrm>
          <a:prstGeom prst="rect">
            <a:avLst/>
          </a:prstGeom>
        </p:spPr>
        <p:txBody>
          <a:bodyPr/>
          <a:lstStyle>
            <a:lvl1pPr marL="0" marR="0" indent="0" algn="l" defTabSz="914400" rtl="0" latinLnBrk="0">
              <a:lnSpc>
                <a:spcPct val="90000"/>
              </a:lnSpc>
              <a:spcBef>
                <a:spcPts val="0"/>
              </a:spcBef>
              <a:spcAft>
                <a:spcPts val="0"/>
              </a:spcAft>
              <a:buClrTx/>
              <a:buSzTx/>
              <a:buFontTx/>
              <a:buNone/>
              <a:tabLst/>
              <a:defRPr sz="4000" b="1" i="0" u="sng" strike="noStrike" cap="none" spc="0" baseline="0">
                <a:solidFill>
                  <a:srgbClr val="000000"/>
                </a:solidFill>
                <a:uFillTx/>
                <a:latin typeface="Rockwell" panose="02060603020205020403" pitchFamily="18" charset="77"/>
                <a:ea typeface="Rockwell" panose="02060603020205020403" pitchFamily="18" charset="77"/>
                <a:cs typeface="Rockwell" panose="02060603020205020403" pitchFamily="18" charset="77"/>
                <a:sym typeface="Roboto Slab Regular Bold"/>
              </a:defRPr>
            </a:lvl1pPr>
            <a:lvl2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2pPr>
            <a:lvl3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3pPr>
            <a:lvl4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4pPr>
            <a:lvl5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5pPr>
            <a:lvl6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6pPr>
            <a:lvl7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7pPr>
            <a:lvl8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8pPr>
            <a:lvl9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9pPr>
          </a:lstStyle>
          <a:p>
            <a:pPr hangingPunct="1"/>
            <a:r>
              <a:rPr lang="de-DE" u="none" dirty="0"/>
              <a:t>Fakt</a:t>
            </a:r>
          </a:p>
        </p:txBody>
      </p:sp>
      <p:sp>
        <p:nvSpPr>
          <p:cNvPr id="5" name="Titel 2">
            <a:extLst>
              <a:ext uri="{FF2B5EF4-FFF2-40B4-BE49-F238E27FC236}">
                <a16:creationId xmlns:a16="http://schemas.microsoft.com/office/drawing/2014/main" id="{FBEEB5EA-14BE-8CAE-BC5D-60BC570949D2}"/>
              </a:ext>
            </a:extLst>
          </p:cNvPr>
          <p:cNvSpPr txBox="1">
            <a:spLocks/>
          </p:cNvSpPr>
          <p:nvPr/>
        </p:nvSpPr>
        <p:spPr>
          <a:xfrm>
            <a:off x="1738307" y="1899866"/>
            <a:ext cx="11316766" cy="792163"/>
          </a:xfrm>
          <a:prstGeom prst="rect">
            <a:avLst/>
          </a:prstGeom>
        </p:spPr>
        <p:txBody>
          <a:bodyPr/>
          <a:lstStyle>
            <a:lvl1pPr marL="0" marR="0" indent="0" algn="l" defTabSz="914400" rtl="0" latinLnBrk="0">
              <a:lnSpc>
                <a:spcPct val="90000"/>
              </a:lnSpc>
              <a:spcBef>
                <a:spcPts val="0"/>
              </a:spcBef>
              <a:spcAft>
                <a:spcPts val="0"/>
              </a:spcAft>
              <a:buClrTx/>
              <a:buSzTx/>
              <a:buFontTx/>
              <a:buNone/>
              <a:tabLst/>
              <a:defRPr sz="4000" b="1" i="0" u="sng" strike="noStrike" cap="none" spc="0" baseline="0">
                <a:solidFill>
                  <a:srgbClr val="000000"/>
                </a:solidFill>
                <a:uFillTx/>
                <a:latin typeface="Rockwell" panose="02060603020205020403" pitchFamily="18" charset="77"/>
                <a:ea typeface="Rockwell" panose="02060603020205020403" pitchFamily="18" charset="77"/>
                <a:cs typeface="Rockwell" panose="02060603020205020403" pitchFamily="18" charset="77"/>
                <a:sym typeface="Roboto Slab Regular Bold"/>
              </a:defRPr>
            </a:lvl1pPr>
            <a:lvl2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2pPr>
            <a:lvl3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3pPr>
            <a:lvl4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4pPr>
            <a:lvl5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5pPr>
            <a:lvl6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6pPr>
            <a:lvl7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7pPr>
            <a:lvl8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8pPr>
            <a:lvl9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9pPr>
          </a:lstStyle>
          <a:p>
            <a:pPr hangingPunct="1"/>
            <a:r>
              <a:rPr lang="de-DE" u="none" dirty="0">
                <a:solidFill>
                  <a:schemeClr val="bg1"/>
                </a:solidFill>
              </a:rPr>
              <a:t>Fake</a:t>
            </a:r>
          </a:p>
        </p:txBody>
      </p:sp>
      <p:pic>
        <p:nvPicPr>
          <p:cNvPr id="8" name="Grafik 1" descr="Grafik 1">
            <a:extLst>
              <a:ext uri="{FF2B5EF4-FFF2-40B4-BE49-F238E27FC236}">
                <a16:creationId xmlns:a16="http://schemas.microsoft.com/office/drawing/2014/main" id="{12E1386C-7050-A57E-58AF-64031D05E048}"/>
              </a:ext>
            </a:extLst>
          </p:cNvPr>
          <p:cNvPicPr>
            <a:picLocks noChangeAspect="1"/>
          </p:cNvPicPr>
          <p:nvPr/>
        </p:nvPicPr>
        <p:blipFill>
          <a:blip r:embed="rId3"/>
          <a:stretch>
            <a:fillRect/>
          </a:stretch>
        </p:blipFill>
        <p:spPr>
          <a:xfrm>
            <a:off x="695325" y="5949279"/>
            <a:ext cx="1660214" cy="560323"/>
          </a:xfrm>
          <a:prstGeom prst="rect">
            <a:avLst/>
          </a:prstGeom>
          <a:ln w="12700">
            <a:miter lim="400000"/>
          </a:ln>
        </p:spPr>
      </p:pic>
      <p:sp>
        <p:nvSpPr>
          <p:cNvPr id="9" name="Gerade Verbindung 5">
            <a:extLst>
              <a:ext uri="{FF2B5EF4-FFF2-40B4-BE49-F238E27FC236}">
                <a16:creationId xmlns:a16="http://schemas.microsoft.com/office/drawing/2014/main" id="{D1E8A5B9-0CC9-A64C-F96C-9EB3CB13E915}"/>
              </a:ext>
            </a:extLst>
          </p:cNvPr>
          <p:cNvSpPr/>
          <p:nvPr/>
        </p:nvSpPr>
        <p:spPr>
          <a:xfrm>
            <a:off x="10416479" y="6501034"/>
            <a:ext cx="1224137" cy="1"/>
          </a:xfrm>
          <a:prstGeom prst="line">
            <a:avLst/>
          </a:prstGeom>
          <a:ln>
            <a:solidFill>
              <a:srgbClr val="000000"/>
            </a:solidFill>
          </a:ln>
        </p:spPr>
        <p:txBody>
          <a:bodyPr lIns="45719" rIns="45719"/>
          <a:lstStyle/>
          <a:p>
            <a:endParaRPr dirty="0"/>
          </a:p>
        </p:txBody>
      </p:sp>
      <p:sp>
        <p:nvSpPr>
          <p:cNvPr id="11" name="Textfeld 19">
            <a:extLst>
              <a:ext uri="{FF2B5EF4-FFF2-40B4-BE49-F238E27FC236}">
                <a16:creationId xmlns:a16="http://schemas.microsoft.com/office/drawing/2014/main" id="{A1EB23DF-F6EE-252A-1702-78FFD1E48CB1}"/>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24</a:t>
            </a:fld>
            <a:endParaRPr lang="de-DE" dirty="0">
              <a:latin typeface="Aptos" panose="020B0004020202020204" pitchFamily="34" charset="0"/>
            </a:endParaRPr>
          </a:p>
        </p:txBody>
      </p:sp>
    </p:spTree>
    <p:extLst>
      <p:ext uri="{BB962C8B-B14F-4D97-AF65-F5344CB8AC3E}">
        <p14:creationId xmlns:p14="http://schemas.microsoft.com/office/powerpoint/2010/main" val="181045578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703947-A8A0-B617-8B59-B27CC6B6674E}"/>
            </a:ext>
          </a:extLst>
        </p:cNvPr>
        <p:cNvGrpSpPr/>
        <p:nvPr/>
      </p:nvGrpSpPr>
      <p:grpSpPr>
        <a:xfrm>
          <a:off x="0" y="0"/>
          <a:ext cx="0" cy="0"/>
          <a:chOff x="0" y="0"/>
          <a:chExt cx="0" cy="0"/>
        </a:xfrm>
      </p:grpSpPr>
      <p:sp>
        <p:nvSpPr>
          <p:cNvPr id="3" name="Teilkreis 2">
            <a:extLst>
              <a:ext uri="{FF2B5EF4-FFF2-40B4-BE49-F238E27FC236}">
                <a16:creationId xmlns:a16="http://schemas.microsoft.com/office/drawing/2014/main" id="{73414033-5F8E-90A1-E1C4-C2B0421DED2D}"/>
              </a:ext>
            </a:extLst>
          </p:cNvPr>
          <p:cNvSpPr/>
          <p:nvPr/>
        </p:nvSpPr>
        <p:spPr>
          <a:xfrm rot="18900000">
            <a:off x="1446852" y="2329153"/>
            <a:ext cx="2183966" cy="2183966"/>
          </a:xfrm>
          <a:prstGeom prst="pie">
            <a:avLst/>
          </a:prstGeom>
          <a:solidFill>
            <a:srgbClr val="00677C"/>
          </a:solidFill>
          <a:ln>
            <a:solidFill>
              <a:srgbClr val="0067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endParaRPr>
          </a:p>
        </p:txBody>
      </p:sp>
      <p:sp>
        <p:nvSpPr>
          <p:cNvPr id="4" name="Ellipse 3">
            <a:extLst>
              <a:ext uri="{FF2B5EF4-FFF2-40B4-BE49-F238E27FC236}">
                <a16:creationId xmlns:a16="http://schemas.microsoft.com/office/drawing/2014/main" id="{4F5681A8-E088-F399-9EF7-E776EE6D5491}"/>
              </a:ext>
            </a:extLst>
          </p:cNvPr>
          <p:cNvSpPr/>
          <p:nvPr/>
        </p:nvSpPr>
        <p:spPr>
          <a:xfrm>
            <a:off x="1633366" y="2515667"/>
            <a:ext cx="1810936" cy="18109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Textfeld 4">
            <a:extLst>
              <a:ext uri="{FF2B5EF4-FFF2-40B4-BE49-F238E27FC236}">
                <a16:creationId xmlns:a16="http://schemas.microsoft.com/office/drawing/2014/main" id="{2D9AFF95-C2AD-2C16-E0AD-25D4134AA827}"/>
              </a:ext>
            </a:extLst>
          </p:cNvPr>
          <p:cNvSpPr txBox="1"/>
          <p:nvPr/>
        </p:nvSpPr>
        <p:spPr>
          <a:xfrm>
            <a:off x="1633364" y="2759414"/>
            <a:ext cx="1810938" cy="1446550"/>
          </a:xfrm>
          <a:prstGeom prst="rect">
            <a:avLst/>
          </a:prstGeom>
          <a:noFill/>
        </p:spPr>
        <p:txBody>
          <a:bodyPr wrap="square" rtlCol="0">
            <a:spAutoFit/>
          </a:bodyPr>
          <a:lstStyle/>
          <a:p>
            <a:pPr algn="ctr"/>
            <a:r>
              <a:rPr lang="de-DE" sz="8800" b="1" dirty="0">
                <a:solidFill>
                  <a:schemeClr val="tx1"/>
                </a:solidFill>
                <a:latin typeface="Rockwell" panose="02060603020205020403" pitchFamily="18" charset="77"/>
              </a:rPr>
              <a:t>1</a:t>
            </a:r>
          </a:p>
        </p:txBody>
      </p:sp>
      <p:sp>
        <p:nvSpPr>
          <p:cNvPr id="6" name="Textfeld 5">
            <a:extLst>
              <a:ext uri="{FF2B5EF4-FFF2-40B4-BE49-F238E27FC236}">
                <a16:creationId xmlns:a16="http://schemas.microsoft.com/office/drawing/2014/main" id="{E0A47403-34FD-F38E-8299-AE658559F375}"/>
              </a:ext>
            </a:extLst>
          </p:cNvPr>
          <p:cNvSpPr txBox="1"/>
          <p:nvPr/>
        </p:nvSpPr>
        <p:spPr>
          <a:xfrm>
            <a:off x="4083128" y="2459504"/>
            <a:ext cx="8553451" cy="1938992"/>
          </a:xfrm>
          <a:prstGeom prst="rect">
            <a:avLst/>
          </a:prstGeom>
          <a:noFill/>
        </p:spPr>
        <p:txBody>
          <a:bodyPr wrap="square" rtlCol="0">
            <a:spAutoFit/>
          </a:bodyPr>
          <a:lstStyle/>
          <a:p>
            <a:r>
              <a:rPr lang="de-DE" sz="4000" dirty="0">
                <a:latin typeface="Rockwell" panose="02060603020205020403" pitchFamily="18" charset="77"/>
              </a:rPr>
              <a:t>Wer oder was ist auf dem </a:t>
            </a:r>
            <a:br>
              <a:rPr lang="de-DE" sz="4000" dirty="0">
                <a:latin typeface="Rockwell" panose="02060603020205020403" pitchFamily="18" charset="77"/>
              </a:rPr>
            </a:br>
            <a:r>
              <a:rPr lang="de-DE" sz="4000" dirty="0">
                <a:latin typeface="Rockwell" panose="02060603020205020403" pitchFamily="18" charset="77"/>
              </a:rPr>
              <a:t>Bild zu sehen? </a:t>
            </a:r>
          </a:p>
          <a:p>
            <a:r>
              <a:rPr lang="de-DE" sz="4000" dirty="0">
                <a:latin typeface="Rockwell" panose="02060603020205020403" pitchFamily="18" charset="77"/>
              </a:rPr>
              <a:t>Was fällt an dem Bild auf?</a:t>
            </a:r>
          </a:p>
        </p:txBody>
      </p:sp>
      <p:sp>
        <p:nvSpPr>
          <p:cNvPr id="7" name="Textfeld 19">
            <a:extLst>
              <a:ext uri="{FF2B5EF4-FFF2-40B4-BE49-F238E27FC236}">
                <a16:creationId xmlns:a16="http://schemas.microsoft.com/office/drawing/2014/main" id="{FB6F105D-636F-D880-A086-C093A6500FF9}"/>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25</a:t>
            </a:fld>
            <a:endParaRPr lang="de-DE" dirty="0">
              <a:latin typeface="Aptos" panose="020B0004020202020204" pitchFamily="34" charset="0"/>
            </a:endParaRPr>
          </a:p>
        </p:txBody>
      </p:sp>
    </p:spTree>
    <p:extLst>
      <p:ext uri="{BB962C8B-B14F-4D97-AF65-F5344CB8AC3E}">
        <p14:creationId xmlns:p14="http://schemas.microsoft.com/office/powerpoint/2010/main" val="381812511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703947-A8A0-B617-8B59-B27CC6B6674E}"/>
            </a:ext>
          </a:extLst>
        </p:cNvPr>
        <p:cNvGrpSpPr/>
        <p:nvPr/>
      </p:nvGrpSpPr>
      <p:grpSpPr>
        <a:xfrm>
          <a:off x="0" y="0"/>
          <a:ext cx="0" cy="0"/>
          <a:chOff x="0" y="0"/>
          <a:chExt cx="0" cy="0"/>
        </a:xfrm>
      </p:grpSpPr>
      <p:sp>
        <p:nvSpPr>
          <p:cNvPr id="3" name="Teilkreis 2">
            <a:extLst>
              <a:ext uri="{FF2B5EF4-FFF2-40B4-BE49-F238E27FC236}">
                <a16:creationId xmlns:a16="http://schemas.microsoft.com/office/drawing/2014/main" id="{73414033-5F8E-90A1-E1C4-C2B0421DED2D}"/>
              </a:ext>
            </a:extLst>
          </p:cNvPr>
          <p:cNvSpPr/>
          <p:nvPr/>
        </p:nvSpPr>
        <p:spPr>
          <a:xfrm rot="2700000">
            <a:off x="1446852" y="2341190"/>
            <a:ext cx="2183966" cy="2183966"/>
          </a:xfrm>
          <a:prstGeom prst="pie">
            <a:avLst/>
          </a:prstGeom>
          <a:solidFill>
            <a:srgbClr val="009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endParaRPr>
          </a:p>
        </p:txBody>
      </p:sp>
      <p:sp>
        <p:nvSpPr>
          <p:cNvPr id="4" name="Ellipse 3">
            <a:extLst>
              <a:ext uri="{FF2B5EF4-FFF2-40B4-BE49-F238E27FC236}">
                <a16:creationId xmlns:a16="http://schemas.microsoft.com/office/drawing/2014/main" id="{4F5681A8-E088-F399-9EF7-E776EE6D5491}"/>
              </a:ext>
            </a:extLst>
          </p:cNvPr>
          <p:cNvSpPr/>
          <p:nvPr/>
        </p:nvSpPr>
        <p:spPr>
          <a:xfrm>
            <a:off x="1633366" y="2527704"/>
            <a:ext cx="1810936" cy="18109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Textfeld 4">
            <a:extLst>
              <a:ext uri="{FF2B5EF4-FFF2-40B4-BE49-F238E27FC236}">
                <a16:creationId xmlns:a16="http://schemas.microsoft.com/office/drawing/2014/main" id="{2D9AFF95-C2AD-2C16-E0AD-25D4134AA827}"/>
              </a:ext>
            </a:extLst>
          </p:cNvPr>
          <p:cNvSpPr txBox="1"/>
          <p:nvPr/>
        </p:nvSpPr>
        <p:spPr>
          <a:xfrm>
            <a:off x="1633364" y="2771451"/>
            <a:ext cx="1810938" cy="1446550"/>
          </a:xfrm>
          <a:prstGeom prst="rect">
            <a:avLst/>
          </a:prstGeom>
          <a:noFill/>
        </p:spPr>
        <p:txBody>
          <a:bodyPr wrap="square" rtlCol="0">
            <a:spAutoFit/>
          </a:bodyPr>
          <a:lstStyle/>
          <a:p>
            <a:pPr algn="ctr"/>
            <a:r>
              <a:rPr lang="de-DE" sz="8800" b="1" dirty="0">
                <a:solidFill>
                  <a:schemeClr val="tx1"/>
                </a:solidFill>
                <a:latin typeface="Rockwell" panose="02060603020205020403" pitchFamily="18" charset="77"/>
              </a:rPr>
              <a:t>2</a:t>
            </a:r>
          </a:p>
        </p:txBody>
      </p:sp>
      <p:sp>
        <p:nvSpPr>
          <p:cNvPr id="9" name="Textfeld 8">
            <a:extLst>
              <a:ext uri="{FF2B5EF4-FFF2-40B4-BE49-F238E27FC236}">
                <a16:creationId xmlns:a16="http://schemas.microsoft.com/office/drawing/2014/main" id="{FDC147C2-E572-C31C-5FAF-CB1599D761B6}"/>
              </a:ext>
            </a:extLst>
          </p:cNvPr>
          <p:cNvSpPr txBox="1"/>
          <p:nvPr/>
        </p:nvSpPr>
        <p:spPr>
          <a:xfrm>
            <a:off x="4083128" y="2511815"/>
            <a:ext cx="7624190" cy="1938992"/>
          </a:xfrm>
          <a:prstGeom prst="rect">
            <a:avLst/>
          </a:prstGeom>
          <a:noFill/>
        </p:spPr>
        <p:txBody>
          <a:bodyPr wrap="square" rtlCol="0">
            <a:spAutoFit/>
          </a:bodyPr>
          <a:lstStyle/>
          <a:p>
            <a:r>
              <a:rPr lang="de-DE" sz="4000" dirty="0">
                <a:latin typeface="Rockwell" panose="02060603020205020403" pitchFamily="18" charset="77"/>
              </a:rPr>
              <a:t>Was ist über die Quelle/Herkunft des Bildes bekannt?</a:t>
            </a:r>
          </a:p>
        </p:txBody>
      </p:sp>
      <p:sp>
        <p:nvSpPr>
          <p:cNvPr id="2" name="Textfeld 19">
            <a:extLst>
              <a:ext uri="{FF2B5EF4-FFF2-40B4-BE49-F238E27FC236}">
                <a16:creationId xmlns:a16="http://schemas.microsoft.com/office/drawing/2014/main" id="{E46AFDEB-6A42-1B01-C613-C2A3D1A22F8C}"/>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26</a:t>
            </a:fld>
            <a:endParaRPr lang="de-DE" dirty="0">
              <a:latin typeface="Aptos" panose="020B0004020202020204" pitchFamily="34" charset="0"/>
            </a:endParaRPr>
          </a:p>
        </p:txBody>
      </p:sp>
    </p:spTree>
    <p:extLst>
      <p:ext uri="{BB962C8B-B14F-4D97-AF65-F5344CB8AC3E}">
        <p14:creationId xmlns:p14="http://schemas.microsoft.com/office/powerpoint/2010/main" val="318682498"/>
      </p:ext>
    </p:extLst>
  </p:cSld>
  <p:clrMapOvr>
    <a:masterClrMapping/>
  </p:clrMapOvr>
  <mc:AlternateContent xmlns:mc="http://schemas.openxmlformats.org/markup-compatibility/2006">
    <mc:Choice xmlns:p159="http://schemas.microsoft.com/office/powerpoint/2015/09/main" Requires="p159">
      <p:transition>
        <p159:morph option="byObject"/>
      </p:transition>
    </mc:Choice>
    <mc:Fallback>
      <p:transition>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703947-A8A0-B617-8B59-B27CC6B6674E}"/>
            </a:ext>
          </a:extLst>
        </p:cNvPr>
        <p:cNvGrpSpPr/>
        <p:nvPr/>
      </p:nvGrpSpPr>
      <p:grpSpPr>
        <a:xfrm>
          <a:off x="0" y="0"/>
          <a:ext cx="0" cy="0"/>
          <a:chOff x="0" y="0"/>
          <a:chExt cx="0" cy="0"/>
        </a:xfrm>
      </p:grpSpPr>
      <p:sp>
        <p:nvSpPr>
          <p:cNvPr id="3" name="Teilkreis 2">
            <a:extLst>
              <a:ext uri="{FF2B5EF4-FFF2-40B4-BE49-F238E27FC236}">
                <a16:creationId xmlns:a16="http://schemas.microsoft.com/office/drawing/2014/main" id="{73414033-5F8E-90A1-E1C4-C2B0421DED2D}"/>
              </a:ext>
            </a:extLst>
          </p:cNvPr>
          <p:cNvSpPr/>
          <p:nvPr/>
        </p:nvSpPr>
        <p:spPr>
          <a:xfrm rot="8100000">
            <a:off x="1446852" y="2329153"/>
            <a:ext cx="2183966" cy="2183966"/>
          </a:xfrm>
          <a:prstGeom prst="pie">
            <a:avLst/>
          </a:prstGeom>
          <a:solidFill>
            <a:srgbClr val="DDD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endParaRPr>
          </a:p>
        </p:txBody>
      </p:sp>
      <p:sp>
        <p:nvSpPr>
          <p:cNvPr id="4" name="Ellipse 3">
            <a:extLst>
              <a:ext uri="{FF2B5EF4-FFF2-40B4-BE49-F238E27FC236}">
                <a16:creationId xmlns:a16="http://schemas.microsoft.com/office/drawing/2014/main" id="{4F5681A8-E088-F399-9EF7-E776EE6D5491}"/>
              </a:ext>
            </a:extLst>
          </p:cNvPr>
          <p:cNvSpPr/>
          <p:nvPr/>
        </p:nvSpPr>
        <p:spPr>
          <a:xfrm>
            <a:off x="1633366" y="2515667"/>
            <a:ext cx="1810936" cy="18109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Textfeld 4">
            <a:extLst>
              <a:ext uri="{FF2B5EF4-FFF2-40B4-BE49-F238E27FC236}">
                <a16:creationId xmlns:a16="http://schemas.microsoft.com/office/drawing/2014/main" id="{2D9AFF95-C2AD-2C16-E0AD-25D4134AA827}"/>
              </a:ext>
            </a:extLst>
          </p:cNvPr>
          <p:cNvSpPr txBox="1"/>
          <p:nvPr/>
        </p:nvSpPr>
        <p:spPr>
          <a:xfrm>
            <a:off x="1633364" y="2759414"/>
            <a:ext cx="1810938" cy="1446550"/>
          </a:xfrm>
          <a:prstGeom prst="rect">
            <a:avLst/>
          </a:prstGeom>
          <a:noFill/>
        </p:spPr>
        <p:txBody>
          <a:bodyPr wrap="square" rtlCol="0">
            <a:spAutoFit/>
          </a:bodyPr>
          <a:lstStyle/>
          <a:p>
            <a:pPr algn="ctr"/>
            <a:r>
              <a:rPr lang="de-DE" sz="8800" b="1" dirty="0">
                <a:solidFill>
                  <a:schemeClr val="tx1"/>
                </a:solidFill>
                <a:latin typeface="Rockwell" panose="02060603020205020403" pitchFamily="18" charset="77"/>
              </a:rPr>
              <a:t>3</a:t>
            </a:r>
          </a:p>
        </p:txBody>
      </p:sp>
      <p:sp>
        <p:nvSpPr>
          <p:cNvPr id="9" name="Textfeld 8">
            <a:extLst>
              <a:ext uri="{FF2B5EF4-FFF2-40B4-BE49-F238E27FC236}">
                <a16:creationId xmlns:a16="http://schemas.microsoft.com/office/drawing/2014/main" id="{E0FDE05C-A0D5-AB2C-0FF9-F56C5F0399D3}"/>
              </a:ext>
            </a:extLst>
          </p:cNvPr>
          <p:cNvSpPr txBox="1"/>
          <p:nvPr/>
        </p:nvSpPr>
        <p:spPr>
          <a:xfrm>
            <a:off x="4083128" y="2767280"/>
            <a:ext cx="11724966" cy="1323439"/>
          </a:xfrm>
          <a:prstGeom prst="rect">
            <a:avLst/>
          </a:prstGeom>
          <a:noFill/>
        </p:spPr>
        <p:txBody>
          <a:bodyPr wrap="square">
            <a:spAutoFit/>
          </a:bodyPr>
          <a:lstStyle/>
          <a:p>
            <a:r>
              <a:rPr lang="de-DE" sz="4000" dirty="0">
                <a:latin typeface="Rockwell" panose="02060603020205020403" pitchFamily="18" charset="77"/>
              </a:rPr>
              <a:t>Ist das Bild echt? </a:t>
            </a:r>
            <a:br>
              <a:rPr lang="de-DE" sz="4000" dirty="0">
                <a:latin typeface="Rockwell" panose="02060603020205020403" pitchFamily="18" charset="77"/>
              </a:rPr>
            </a:br>
            <a:r>
              <a:rPr lang="de-DE" sz="4000" dirty="0">
                <a:latin typeface="Rockwell" panose="02060603020205020403" pitchFamily="18" charset="77"/>
              </a:rPr>
              <a:t>Woran kann man das erkennen?</a:t>
            </a:r>
          </a:p>
        </p:txBody>
      </p:sp>
      <p:sp>
        <p:nvSpPr>
          <p:cNvPr id="6" name="Textfeld 19">
            <a:extLst>
              <a:ext uri="{FF2B5EF4-FFF2-40B4-BE49-F238E27FC236}">
                <a16:creationId xmlns:a16="http://schemas.microsoft.com/office/drawing/2014/main" id="{8583F789-3478-D2B5-22C0-578B70A6F972}"/>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27</a:t>
            </a:fld>
            <a:endParaRPr lang="de-DE" dirty="0">
              <a:latin typeface="Aptos" panose="020B0004020202020204" pitchFamily="34" charset="0"/>
            </a:endParaRPr>
          </a:p>
        </p:txBody>
      </p:sp>
    </p:spTree>
    <p:extLst>
      <p:ext uri="{BB962C8B-B14F-4D97-AF65-F5344CB8AC3E}">
        <p14:creationId xmlns:p14="http://schemas.microsoft.com/office/powerpoint/2010/main" val="3565078183"/>
      </p:ext>
    </p:extLst>
  </p:cSld>
  <p:clrMapOvr>
    <a:masterClrMapping/>
  </p:clrMapOvr>
  <mc:AlternateContent xmlns:mc="http://schemas.openxmlformats.org/markup-compatibility/2006">
    <mc:Choice xmlns:p159="http://schemas.microsoft.com/office/powerpoint/2015/09/main" Requires="p159">
      <p:transition>
        <p159:morph option="byObject"/>
      </p:transition>
    </mc:Choice>
    <mc:Fallback>
      <p:transition>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703947-A8A0-B617-8B59-B27CC6B6674E}"/>
            </a:ext>
          </a:extLst>
        </p:cNvPr>
        <p:cNvGrpSpPr/>
        <p:nvPr/>
      </p:nvGrpSpPr>
      <p:grpSpPr>
        <a:xfrm>
          <a:off x="0" y="0"/>
          <a:ext cx="0" cy="0"/>
          <a:chOff x="0" y="0"/>
          <a:chExt cx="0" cy="0"/>
        </a:xfrm>
      </p:grpSpPr>
      <p:sp>
        <p:nvSpPr>
          <p:cNvPr id="6" name="Inhaltsplatzhalter 1">
            <a:extLst>
              <a:ext uri="{FF2B5EF4-FFF2-40B4-BE49-F238E27FC236}">
                <a16:creationId xmlns:a16="http://schemas.microsoft.com/office/drawing/2014/main" id="{F44F75B1-0D15-8AF1-0EB7-2DADD8E6E216}"/>
              </a:ext>
            </a:extLst>
          </p:cNvPr>
          <p:cNvSpPr txBox="1">
            <a:spLocks/>
          </p:cNvSpPr>
          <p:nvPr/>
        </p:nvSpPr>
        <p:spPr>
          <a:xfrm>
            <a:off x="1150991" y="865170"/>
            <a:ext cx="8299315" cy="17403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numCol="1">
            <a:normAutofit/>
          </a:bodyPr>
          <a:lstStyle>
            <a:lvl1pPr marL="342900" marR="0" indent="-342900" algn="l" defTabSz="914400" rtl="0" latinLnBrk="0">
              <a:lnSpc>
                <a:spcPct val="112000"/>
              </a:lnSpc>
              <a:spcBef>
                <a:spcPts val="0"/>
              </a:spcBef>
              <a:spcAft>
                <a:spcPts val="0"/>
              </a:spcAft>
              <a:buClr>
                <a:srgbClr val="009CBC"/>
              </a:buClr>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1pPr>
            <a:lvl2pPr marL="0" marR="0" indent="176212"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2pPr>
            <a:lvl3pPr marL="0" marR="0" indent="360363"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3pPr>
            <a:lvl4pPr marL="0" marR="0" indent="534987"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4pPr>
            <a:lvl5pPr marL="0" marR="0" indent="720725"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5pPr>
            <a:lvl6pPr marL="25603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6pPr>
            <a:lvl7pPr marL="30175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7pPr>
            <a:lvl8pPr marL="34747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8pPr>
            <a:lvl9pPr marL="39319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9pPr>
          </a:lstStyle>
          <a:p>
            <a:pPr marL="0" indent="0" hangingPunct="1">
              <a:lnSpc>
                <a:spcPct val="150000"/>
              </a:lnSpc>
              <a:spcBef>
                <a:spcPct val="0"/>
              </a:spcBef>
              <a:buNone/>
            </a:pPr>
            <a:r>
              <a:rPr lang="de-DE" sz="1800" spc="-27" dirty="0">
                <a:solidFill>
                  <a:srgbClr val="00677C"/>
                </a:solidFill>
                <a:latin typeface="Rockwell" panose="02060603020205020403" pitchFamily="18" charset="77"/>
                <a:ea typeface="Roboto Light" panose="02000000000000000000" pitchFamily="2" charset="0"/>
                <a:cs typeface="Arial" panose="020B0604020202020204" pitchFamily="34" charset="0"/>
                <a:sym typeface="Arial Nova Bold"/>
              </a:rPr>
              <a:t>Wer oder was ist auf dem Bild zu sehen? Was fällt an dem Bild auf?</a:t>
            </a:r>
          </a:p>
          <a:p>
            <a:pPr marL="0" indent="0" hangingPunct="1">
              <a:lnSpc>
                <a:spcPct val="150000"/>
              </a:lnSpc>
              <a:spcBef>
                <a:spcPct val="0"/>
              </a:spcBef>
              <a:buNone/>
            </a:pPr>
            <a:r>
              <a:rPr lang="de-DE" sz="1800" spc="-27" dirty="0">
                <a:solidFill>
                  <a:srgbClr val="00677C"/>
                </a:solidFill>
                <a:latin typeface="Rockwell" panose="02060603020205020403" pitchFamily="18" charset="77"/>
                <a:ea typeface="Roboto Light" panose="02000000000000000000" pitchFamily="2" charset="0"/>
                <a:cs typeface="Arial" panose="020B0604020202020204" pitchFamily="34" charset="0"/>
                <a:sym typeface="Arial Nova Bold"/>
              </a:rPr>
              <a:t>Was ist über die Quelle/Herkunft des Bildes bekannt?</a:t>
            </a:r>
            <a:endParaRPr lang="de-DE" sz="1800" b="1" dirty="0">
              <a:solidFill>
                <a:srgbClr val="00677C"/>
              </a:solidFill>
              <a:latin typeface="Rockwell" panose="02060603020205020403" pitchFamily="18" charset="77"/>
            </a:endParaRPr>
          </a:p>
          <a:p>
            <a:pPr marL="0" indent="0" hangingPunct="1">
              <a:lnSpc>
                <a:spcPct val="150000"/>
              </a:lnSpc>
              <a:spcBef>
                <a:spcPct val="0"/>
              </a:spcBef>
              <a:buNone/>
            </a:pPr>
            <a:r>
              <a:rPr lang="de-DE" sz="1800" spc="-27" dirty="0">
                <a:solidFill>
                  <a:srgbClr val="00677C"/>
                </a:solidFill>
                <a:latin typeface="Rockwell" panose="02060603020205020403" pitchFamily="18" charset="77"/>
                <a:ea typeface="Roboto Light" panose="02000000000000000000" pitchFamily="2" charset="0"/>
                <a:cs typeface="Arial" panose="020B0604020202020204" pitchFamily="34" charset="0"/>
                <a:sym typeface="Arial Nova Bold"/>
              </a:rPr>
              <a:t>Ist das Bild echt? Woran kann man das erkennen?</a:t>
            </a:r>
          </a:p>
        </p:txBody>
      </p:sp>
      <p:pic>
        <p:nvPicPr>
          <p:cNvPr id="12" name="Grafik 11" descr="Abzeichen Tick1 mit einfarbiger Füllung">
            <a:extLst>
              <a:ext uri="{FF2B5EF4-FFF2-40B4-BE49-F238E27FC236}">
                <a16:creationId xmlns:a16="http://schemas.microsoft.com/office/drawing/2014/main" id="{197A9C60-65BC-71ED-8983-5741A90A28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83445" y="887687"/>
            <a:ext cx="360000" cy="360000"/>
          </a:xfrm>
          <a:prstGeom prst="rect">
            <a:avLst/>
          </a:prstGeom>
        </p:spPr>
      </p:pic>
      <p:pic>
        <p:nvPicPr>
          <p:cNvPr id="13" name="Grafik 12" descr="Abzeichen Tick1 mit einfarbiger Füllung">
            <a:extLst>
              <a:ext uri="{FF2B5EF4-FFF2-40B4-BE49-F238E27FC236}">
                <a16:creationId xmlns:a16="http://schemas.microsoft.com/office/drawing/2014/main" id="{3B8792EF-5355-0C51-A62A-349A53D5D0B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83445" y="1297566"/>
            <a:ext cx="360000" cy="360000"/>
          </a:xfrm>
          <a:prstGeom prst="rect">
            <a:avLst/>
          </a:prstGeom>
        </p:spPr>
      </p:pic>
      <p:pic>
        <p:nvPicPr>
          <p:cNvPr id="14" name="Grafik 13" descr="Abzeichen Tick1 mit einfarbiger Füllung">
            <a:extLst>
              <a:ext uri="{FF2B5EF4-FFF2-40B4-BE49-F238E27FC236}">
                <a16:creationId xmlns:a16="http://schemas.microsoft.com/office/drawing/2014/main" id="{B9FFA752-0402-741D-A65B-307A2DEF059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83445" y="1730704"/>
            <a:ext cx="360000" cy="360000"/>
          </a:xfrm>
          <a:prstGeom prst="rect">
            <a:avLst/>
          </a:prstGeom>
        </p:spPr>
      </p:pic>
      <p:sp>
        <p:nvSpPr>
          <p:cNvPr id="16" name="Textfeld 19">
            <a:extLst>
              <a:ext uri="{FF2B5EF4-FFF2-40B4-BE49-F238E27FC236}">
                <a16:creationId xmlns:a16="http://schemas.microsoft.com/office/drawing/2014/main" id="{51F15B6D-2036-729C-CFDC-024438645B7B}"/>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28</a:t>
            </a:fld>
            <a:endParaRPr lang="de-DE" dirty="0">
              <a:latin typeface="Aptos" panose="020B0004020202020204" pitchFamily="34" charset="0"/>
            </a:endParaRPr>
          </a:p>
        </p:txBody>
      </p:sp>
    </p:spTree>
    <p:extLst>
      <p:ext uri="{BB962C8B-B14F-4D97-AF65-F5344CB8AC3E}">
        <p14:creationId xmlns:p14="http://schemas.microsoft.com/office/powerpoint/2010/main" val="1598995939"/>
      </p:ext>
    </p:extLst>
  </p:cSld>
  <p:clrMapOvr>
    <a:masterClrMapping/>
  </p:clrMapOvr>
  <mc:AlternateContent xmlns:mc="http://schemas.openxmlformats.org/markup-compatibility/2006">
    <mc:Choice xmlns:p159="http://schemas.microsoft.com/office/powerpoint/2015/09/main" Requires="p159">
      <p:transition>
        <p159:morph option="byObject"/>
      </p:transition>
    </mc:Choice>
    <mc:Fallback>
      <p:transition>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9512CD87-1504-6E16-BC7A-93C552165F39}"/>
              </a:ext>
            </a:extLst>
          </p:cNvPr>
          <p:cNvSpPr txBox="1"/>
          <p:nvPr/>
        </p:nvSpPr>
        <p:spPr>
          <a:xfrm>
            <a:off x="9125547" y="4641321"/>
            <a:ext cx="2731491" cy="1478225"/>
          </a:xfrm>
          <a:prstGeom prst="rect">
            <a:avLst/>
          </a:prstGeom>
          <a:noFill/>
        </p:spPr>
        <p:txBody>
          <a:bodyPr wrap="square">
            <a:spAutoFit/>
          </a:bodyPr>
          <a:lstStyle/>
          <a:p>
            <a:pPr marL="107950" algn="r">
              <a:lnSpc>
                <a:spcPct val="130000"/>
              </a:lnSpc>
              <a:spcBef>
                <a:spcPts val="465"/>
              </a:spcBef>
              <a:spcAft>
                <a:spcPts val="800"/>
              </a:spcAft>
              <a:buNone/>
            </a:pPr>
            <a:r>
              <a:rPr lang="de-DE" sz="1000" kern="100" dirty="0">
                <a:effectLst/>
                <a:latin typeface="Aptos" panose="020B0004020202020204" pitchFamily="34" charset="0"/>
                <a:ea typeface="Times New Roman" panose="02020603050405020304" pitchFamily="18" charset="0"/>
                <a:cs typeface="Times New Roman" panose="02020603050405020304" pitchFamily="18" charset="0"/>
              </a:rPr>
              <a:t>Tom Wannenmacher: </a:t>
            </a:r>
            <a:r>
              <a:rPr lang="de-DE" sz="1000" i="1" kern="100" dirty="0">
                <a:effectLst/>
                <a:latin typeface="Aptos" panose="020B0004020202020204" pitchFamily="34" charset="0"/>
                <a:ea typeface="Times New Roman" panose="02020603050405020304" pitchFamily="18" charset="0"/>
                <a:cs typeface="Times New Roman" panose="02020603050405020304" pitchFamily="18" charset="0"/>
              </a:rPr>
              <a:t>Riese entpuppt sich als Fälschung: Falsches historisches Foto zeigt angeblich letzten Riesen</a:t>
            </a:r>
            <a:r>
              <a:rPr lang="de-DE" sz="1000" kern="100" dirty="0">
                <a:effectLst/>
                <a:latin typeface="Aptos" panose="020B0004020202020204" pitchFamily="34" charset="0"/>
                <a:ea typeface="Times New Roman" panose="02020603050405020304" pitchFamily="18" charset="0"/>
                <a:cs typeface="Times New Roman" panose="02020603050405020304" pitchFamily="18" charset="0"/>
              </a:rPr>
              <a:t>. Mimikama, 08.05.2023. URL: </a:t>
            </a:r>
            <a:r>
              <a:rPr lang="de-DE" sz="1000" u="sng" kern="100" dirty="0">
                <a:solidFill>
                  <a:srgbClr val="00677C"/>
                </a:solidFill>
                <a:effectLst/>
                <a:latin typeface="Rockwell" panose="02060603020205020403" pitchFamily="18" charset="77"/>
                <a:ea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https://www.mimikama.org/riese-entpuppt-sich-als-faelschung/</a:t>
            </a:r>
            <a:r>
              <a:rPr lang="de-DE" sz="1000" kern="100" dirty="0">
                <a:effectLst/>
                <a:latin typeface="Aptos" panose="020B0004020202020204" pitchFamily="34" charset="0"/>
                <a:ea typeface="Times New Roman" panose="02020603050405020304" pitchFamily="18" charset="0"/>
                <a:cs typeface="Times New Roman" panose="02020603050405020304" pitchFamily="18" charset="0"/>
              </a:rPr>
              <a:t>, 18.09.2025.</a:t>
            </a:r>
            <a:endParaRPr lang="de-DE" sz="10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7" name="Grafik 6" descr="Ein Bild, das Text, Kleidung, Mann, Schuhwerk enthält.&#10;&#10;KI-generierte Inhalte können fehlerhaft sein.">
            <a:extLst>
              <a:ext uri="{FF2B5EF4-FFF2-40B4-BE49-F238E27FC236}">
                <a16:creationId xmlns:a16="http://schemas.microsoft.com/office/drawing/2014/main" id="{6F02B8ED-9761-AA2E-7FC4-56C6F903EE6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85916" y="745427"/>
            <a:ext cx="3820168" cy="5091292"/>
          </a:xfrm>
          <a:prstGeom prst="rect">
            <a:avLst/>
          </a:prstGeom>
        </p:spPr>
      </p:pic>
      <p:sp>
        <p:nvSpPr>
          <p:cNvPr id="2" name="Textfeld 19">
            <a:extLst>
              <a:ext uri="{FF2B5EF4-FFF2-40B4-BE49-F238E27FC236}">
                <a16:creationId xmlns:a16="http://schemas.microsoft.com/office/drawing/2014/main" id="{BBDFA117-F4D1-9501-A06C-9CD756A3D2D1}"/>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29</a:t>
            </a:fld>
            <a:endParaRPr lang="de-DE" dirty="0">
              <a:latin typeface="Aptos" panose="020B0004020202020204" pitchFamily="34" charset="0"/>
            </a:endParaRPr>
          </a:p>
        </p:txBody>
      </p:sp>
    </p:spTree>
    <p:extLst>
      <p:ext uri="{BB962C8B-B14F-4D97-AF65-F5344CB8AC3E}">
        <p14:creationId xmlns:p14="http://schemas.microsoft.com/office/powerpoint/2010/main" val="3460133134"/>
      </p:ext>
    </p:extLst>
  </p:cSld>
  <p:clrMapOvr>
    <a:masterClrMapping/>
  </p:clrMapOvr>
  <mc:AlternateContent xmlns:mc="http://schemas.openxmlformats.org/markup-compatibility/2006">
    <mc:Choice xmlns:p14="http://schemas.microsoft.com/office/powerpoint/2010/main" Requires="p14">
      <p:transition p14:dur="250">
        <p:push dir="u"/>
      </p:transition>
    </mc:Choice>
    <mc:Fallback>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C0F67051-DE2F-DAF4-38C8-4391E3833489}"/>
              </a:ext>
            </a:extLst>
          </p:cNvPr>
          <p:cNvSpPr txBox="1">
            <a:spLocks/>
          </p:cNvSpPr>
          <p:nvPr/>
        </p:nvSpPr>
        <p:spPr>
          <a:xfrm>
            <a:off x="1706930" y="3032918"/>
            <a:ext cx="8778139" cy="792163"/>
          </a:xfrm>
          <a:prstGeom prst="rect">
            <a:avLst/>
          </a:prstGeom>
        </p:spPr>
        <p:txBody>
          <a:bodyPr/>
          <a:lstStyle>
            <a:lvl1pPr marL="0" marR="0" indent="0" algn="l" defTabSz="914400" rtl="0" latinLnBrk="0">
              <a:lnSpc>
                <a:spcPct val="90000"/>
              </a:lnSpc>
              <a:spcBef>
                <a:spcPts val="0"/>
              </a:spcBef>
              <a:spcAft>
                <a:spcPts val="0"/>
              </a:spcAft>
              <a:buClrTx/>
              <a:buSzTx/>
              <a:buFontTx/>
              <a:buNone/>
              <a:tabLst/>
              <a:defRPr sz="4000" b="1" i="0" u="sng" strike="noStrike" cap="none" spc="0" baseline="0">
                <a:solidFill>
                  <a:srgbClr val="000000"/>
                </a:solidFill>
                <a:uFillTx/>
                <a:latin typeface="Rockwell" panose="02060603020205020403" pitchFamily="18" charset="77"/>
                <a:ea typeface="Rockwell" panose="02060603020205020403" pitchFamily="18" charset="77"/>
                <a:cs typeface="Rockwell" panose="02060603020205020403" pitchFamily="18" charset="77"/>
                <a:sym typeface="Roboto Slab Regular Bold"/>
              </a:defRPr>
            </a:lvl1pPr>
            <a:lvl2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2pPr>
            <a:lvl3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3pPr>
            <a:lvl4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4pPr>
            <a:lvl5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5pPr>
            <a:lvl6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6pPr>
            <a:lvl7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7pPr>
            <a:lvl8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8pPr>
            <a:lvl9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9pPr>
          </a:lstStyle>
          <a:p>
            <a:pPr hangingPunct="1"/>
            <a:r>
              <a:rPr lang="de-DE" u="none" dirty="0"/>
              <a:t>Was verbindet ihr mit Fake News?</a:t>
            </a:r>
          </a:p>
        </p:txBody>
      </p:sp>
      <p:sp>
        <p:nvSpPr>
          <p:cNvPr id="4" name="Textfeld 19">
            <a:extLst>
              <a:ext uri="{FF2B5EF4-FFF2-40B4-BE49-F238E27FC236}">
                <a16:creationId xmlns:a16="http://schemas.microsoft.com/office/drawing/2014/main" id="{6B8284A8-76EF-579C-B4D8-86BE64CB5BC7}"/>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solidFill>
                  <a:schemeClr val="tx1"/>
                </a:solidFill>
                <a:latin typeface="Aptos" panose="020B0004020202020204" pitchFamily="34" charset="0"/>
              </a:rPr>
              <a:pPr algn="r"/>
              <a:t>3</a:t>
            </a:fld>
            <a:endParaRPr lang="de-DE" dirty="0">
              <a:solidFill>
                <a:schemeClr val="tx1"/>
              </a:solidFill>
              <a:latin typeface="Aptos" panose="020B0004020202020204" pitchFamily="34" charset="0"/>
            </a:endParaRPr>
          </a:p>
        </p:txBody>
      </p:sp>
    </p:spTree>
    <p:extLst>
      <p:ext uri="{BB962C8B-B14F-4D97-AF65-F5344CB8AC3E}">
        <p14:creationId xmlns:p14="http://schemas.microsoft.com/office/powerpoint/2010/main" val="7528999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in Bild, das Person, Kleidung, Mann, Menschliches Gesicht enthält.&#10;&#10;Automatisch generierte Beschreibung">
            <a:extLst>
              <a:ext uri="{FF2B5EF4-FFF2-40B4-BE49-F238E27FC236}">
                <a16:creationId xmlns:a16="http://schemas.microsoft.com/office/drawing/2014/main" id="{2DA5FF9F-AF6B-0F3D-D4C2-7F52F666AD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0877" y="529224"/>
            <a:ext cx="5890246" cy="5589723"/>
          </a:xfrm>
          <a:prstGeom prst="rect">
            <a:avLst/>
          </a:prstGeom>
        </p:spPr>
      </p:pic>
      <p:sp>
        <p:nvSpPr>
          <p:cNvPr id="3" name="Textfeld 2">
            <a:extLst>
              <a:ext uri="{FF2B5EF4-FFF2-40B4-BE49-F238E27FC236}">
                <a16:creationId xmlns:a16="http://schemas.microsoft.com/office/drawing/2014/main" id="{91451AD4-86E6-37BA-5D1E-A0965374CF9E}"/>
              </a:ext>
            </a:extLst>
          </p:cNvPr>
          <p:cNvSpPr txBox="1"/>
          <p:nvPr/>
        </p:nvSpPr>
        <p:spPr>
          <a:xfrm>
            <a:off x="9218815" y="5040831"/>
            <a:ext cx="2822170" cy="876843"/>
          </a:xfrm>
          <a:prstGeom prst="rect">
            <a:avLst/>
          </a:prstGeom>
          <a:noFill/>
        </p:spPr>
        <p:txBody>
          <a:bodyPr wrap="square">
            <a:spAutoFit/>
          </a:bodyPr>
          <a:lstStyle/>
          <a:p>
            <a:pPr marL="107950" marR="178435" algn="r">
              <a:lnSpc>
                <a:spcPct val="130000"/>
              </a:lnSpc>
              <a:spcBef>
                <a:spcPts val="465"/>
              </a:spcBef>
              <a:spcAft>
                <a:spcPts val="800"/>
              </a:spcAft>
              <a:buNone/>
            </a:pPr>
            <a:r>
              <a:rPr lang="de-DE" sz="1000" kern="100" dirty="0">
                <a:effectLst/>
                <a:latin typeface="Aptos" panose="020B0004020202020204" pitchFamily="34" charset="0"/>
                <a:ea typeface="Times New Roman" panose="02020603050405020304" pitchFamily="18" charset="0"/>
                <a:cs typeface="Times New Roman" panose="02020603050405020304" pitchFamily="18" charset="0"/>
              </a:rPr>
              <a:t>Claudia Spiess: </a:t>
            </a:r>
            <a:r>
              <a:rPr lang="de-DE" sz="1000" i="1" kern="100" dirty="0">
                <a:effectLst/>
                <a:latin typeface="Aptos" panose="020B0004020202020204" pitchFamily="34" charset="0"/>
                <a:ea typeface="Times New Roman" panose="02020603050405020304" pitchFamily="18" charset="0"/>
                <a:cs typeface="Times New Roman" panose="02020603050405020304" pitchFamily="18" charset="0"/>
              </a:rPr>
              <a:t>Dalai Lama wurde nicht verhaftet.</a:t>
            </a:r>
            <a:r>
              <a:rPr lang="de-DE" sz="1000" kern="100" dirty="0">
                <a:effectLst/>
                <a:latin typeface="Aptos" panose="020B0004020202020204" pitchFamily="34" charset="0"/>
                <a:ea typeface="Times New Roman" panose="02020603050405020304" pitchFamily="18" charset="0"/>
                <a:cs typeface="Times New Roman" panose="02020603050405020304" pitchFamily="18" charset="0"/>
              </a:rPr>
              <a:t> Mimikama, 19.04.2023. URL: </a:t>
            </a:r>
            <a:r>
              <a:rPr lang="de-DE" sz="1000" u="sng" kern="100" dirty="0">
                <a:solidFill>
                  <a:srgbClr val="00677C"/>
                </a:solidFill>
                <a:effectLst/>
                <a:latin typeface="Rockwell" panose="02060603020205020403" pitchFamily="18" charset="77"/>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https://www.mimikama.org/dalai-lama-wurde-nicht-verhaftet/</a:t>
            </a:r>
            <a:r>
              <a:rPr lang="de-DE" sz="1000" kern="100" dirty="0">
                <a:solidFill>
                  <a:srgbClr val="00677C"/>
                </a:solidFill>
                <a:effectLst/>
                <a:latin typeface="Rockwell" panose="02060603020205020403" pitchFamily="18" charset="77"/>
                <a:ea typeface="Times New Roman" panose="02020603050405020304" pitchFamily="18" charset="0"/>
                <a:cs typeface="Times New Roman" panose="02020603050405020304" pitchFamily="18" charset="0"/>
              </a:rPr>
              <a:t>, </a:t>
            </a:r>
            <a:r>
              <a:rPr lang="de-DE" sz="1000" kern="100" dirty="0">
                <a:effectLst/>
                <a:latin typeface="Aptos" panose="020B0004020202020204" pitchFamily="34" charset="0"/>
                <a:ea typeface="Times New Roman" panose="02020603050405020304" pitchFamily="18" charset="0"/>
                <a:cs typeface="Times New Roman" panose="02020603050405020304" pitchFamily="18" charset="0"/>
              </a:rPr>
              <a:t>18.09.2025.</a:t>
            </a:r>
            <a:endParaRPr lang="de-DE" sz="1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 name="Textfeld 19">
            <a:extLst>
              <a:ext uri="{FF2B5EF4-FFF2-40B4-BE49-F238E27FC236}">
                <a16:creationId xmlns:a16="http://schemas.microsoft.com/office/drawing/2014/main" id="{0C28BA99-49F9-9048-E7D1-6EA8D56A373C}"/>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30</a:t>
            </a:fld>
            <a:endParaRPr lang="de-DE" dirty="0">
              <a:latin typeface="Aptos" panose="020B0004020202020204" pitchFamily="34" charset="0"/>
            </a:endParaRPr>
          </a:p>
        </p:txBody>
      </p:sp>
    </p:spTree>
    <p:extLst>
      <p:ext uri="{BB962C8B-B14F-4D97-AF65-F5344CB8AC3E}">
        <p14:creationId xmlns:p14="http://schemas.microsoft.com/office/powerpoint/2010/main" val="120403379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descr="Ein Bild, das Vogel, draußen enthält.&#10;&#10;Automatisch generierte Beschreibung">
            <a:extLst>
              <a:ext uri="{FF2B5EF4-FFF2-40B4-BE49-F238E27FC236}">
                <a16:creationId xmlns:a16="http://schemas.microsoft.com/office/drawing/2014/main" id="{B59EDD2A-B3E5-85AD-F5F7-EABC717E6D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8461" y="1196975"/>
            <a:ext cx="7315077" cy="4133599"/>
          </a:xfrm>
          <a:prstGeom prst="rect">
            <a:avLst/>
          </a:prstGeom>
        </p:spPr>
      </p:pic>
      <p:sp>
        <p:nvSpPr>
          <p:cNvPr id="3" name="Textfeld 2">
            <a:extLst>
              <a:ext uri="{FF2B5EF4-FFF2-40B4-BE49-F238E27FC236}">
                <a16:creationId xmlns:a16="http://schemas.microsoft.com/office/drawing/2014/main" id="{3651BE77-9F54-22F9-49F3-2D911CE72DF9}"/>
              </a:ext>
            </a:extLst>
          </p:cNvPr>
          <p:cNvSpPr txBox="1"/>
          <p:nvPr/>
        </p:nvSpPr>
        <p:spPr>
          <a:xfrm>
            <a:off x="9778857" y="4685047"/>
            <a:ext cx="2078181" cy="1278170"/>
          </a:xfrm>
          <a:prstGeom prst="rect">
            <a:avLst/>
          </a:prstGeom>
          <a:noFill/>
        </p:spPr>
        <p:txBody>
          <a:bodyPr wrap="square">
            <a:spAutoFit/>
          </a:bodyPr>
          <a:lstStyle/>
          <a:p>
            <a:pPr marL="107950" algn="r">
              <a:lnSpc>
                <a:spcPct val="130000"/>
              </a:lnSpc>
              <a:spcBef>
                <a:spcPts val="465"/>
              </a:spcBef>
              <a:spcAft>
                <a:spcPts val="800"/>
              </a:spcAft>
              <a:buNone/>
            </a:pPr>
            <a:r>
              <a:rPr lang="de-DE" sz="1000" kern="100" dirty="0">
                <a:effectLst/>
                <a:latin typeface="Aptos" panose="020B0004020202020204" pitchFamily="34" charset="0"/>
                <a:ea typeface="Times New Roman" panose="02020603050405020304" pitchFamily="18" charset="0"/>
                <a:cs typeface="Times New Roman" panose="02020603050405020304" pitchFamily="18" charset="0"/>
              </a:rPr>
              <a:t>Tom Wannenmacher: </a:t>
            </a:r>
            <a:r>
              <a:rPr lang="de-DE" sz="1000" i="1" kern="100" dirty="0">
                <a:effectLst/>
                <a:latin typeface="Aptos" panose="020B0004020202020204" pitchFamily="34" charset="0"/>
                <a:ea typeface="Times New Roman" panose="02020603050405020304" pitchFamily="18" charset="0"/>
                <a:cs typeface="Times New Roman" panose="02020603050405020304" pitchFamily="18" charset="0"/>
              </a:rPr>
              <a:t>Wiesel fliegt auf Specht (Faktencheck).</a:t>
            </a:r>
            <a:r>
              <a:rPr lang="de-DE" sz="1000" kern="100" dirty="0">
                <a:effectLst/>
                <a:latin typeface="Aptos" panose="020B0004020202020204" pitchFamily="34" charset="0"/>
                <a:ea typeface="Times New Roman" panose="02020603050405020304" pitchFamily="18" charset="0"/>
                <a:cs typeface="Times New Roman" panose="02020603050405020304" pitchFamily="18" charset="0"/>
              </a:rPr>
              <a:t> Mimikama, 03.05.2022. URL: </a:t>
            </a:r>
            <a:r>
              <a:rPr lang="de-DE" sz="1000" u="sng" kern="100" dirty="0">
                <a:solidFill>
                  <a:srgbClr val="00677C"/>
                </a:solidFill>
                <a:effectLst/>
                <a:latin typeface="Rockwell" panose="02060603020205020403" pitchFamily="18" charset="77"/>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https://www.mimikama.org/specht-wiesel-faktencheck/</a:t>
            </a:r>
            <a:r>
              <a:rPr lang="de-DE" sz="1000" kern="100" dirty="0">
                <a:solidFill>
                  <a:srgbClr val="00677C"/>
                </a:solidFill>
                <a:effectLst/>
                <a:latin typeface="Rockwell" panose="02060603020205020403" pitchFamily="18" charset="77"/>
                <a:ea typeface="Times New Roman" panose="02020603050405020304" pitchFamily="18" charset="0"/>
                <a:cs typeface="Times New Roman" panose="02020603050405020304" pitchFamily="18" charset="0"/>
              </a:rPr>
              <a:t>, </a:t>
            </a:r>
            <a:r>
              <a:rPr lang="de-DE" sz="1000" kern="100" dirty="0">
                <a:effectLst/>
                <a:latin typeface="Aptos" panose="020B0004020202020204" pitchFamily="34" charset="0"/>
                <a:ea typeface="Times New Roman" panose="02020603050405020304" pitchFamily="18" charset="0"/>
                <a:cs typeface="Times New Roman" panose="02020603050405020304" pitchFamily="18" charset="0"/>
              </a:rPr>
              <a:t>18.09.2025.</a:t>
            </a:r>
            <a:endParaRPr lang="de-DE" sz="1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 name="Textfeld 19">
            <a:extLst>
              <a:ext uri="{FF2B5EF4-FFF2-40B4-BE49-F238E27FC236}">
                <a16:creationId xmlns:a16="http://schemas.microsoft.com/office/drawing/2014/main" id="{33127AEF-77A5-38DE-5CB2-BB134AB3546E}"/>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31</a:t>
            </a:fld>
            <a:endParaRPr lang="de-DE" dirty="0">
              <a:latin typeface="Aptos" panose="020B0004020202020204" pitchFamily="34" charset="0"/>
            </a:endParaRPr>
          </a:p>
        </p:txBody>
      </p:sp>
    </p:spTree>
    <p:extLst>
      <p:ext uri="{BB962C8B-B14F-4D97-AF65-F5344CB8AC3E}">
        <p14:creationId xmlns:p14="http://schemas.microsoft.com/office/powerpoint/2010/main" val="282427908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090A7412-B2A3-5B78-6F34-C4BA236575BE}"/>
              </a:ext>
            </a:extLst>
          </p:cNvPr>
          <p:cNvSpPr txBox="1"/>
          <p:nvPr/>
        </p:nvSpPr>
        <p:spPr>
          <a:xfrm>
            <a:off x="9409113" y="4864433"/>
            <a:ext cx="2447925" cy="1015663"/>
          </a:xfrm>
          <a:prstGeom prst="rect">
            <a:avLst/>
          </a:prstGeom>
          <a:noFill/>
        </p:spPr>
        <p:txBody>
          <a:bodyPr wrap="square">
            <a:spAutoFit/>
          </a:bodyPr>
          <a:lstStyle/>
          <a:p>
            <a:pPr algn="r"/>
            <a:r>
              <a:rPr lang="de-DE" sz="1000" dirty="0">
                <a:effectLst/>
                <a:latin typeface="Aptos" panose="020B0004020202020204" pitchFamily="34" charset="0"/>
                <a:ea typeface="Times New Roman" panose="02020603050405020304" pitchFamily="18" charset="0"/>
                <a:cs typeface="Times New Roman" panose="02020603050405020304" pitchFamily="18" charset="0"/>
              </a:rPr>
              <a:t>Claudia Spiess:</a:t>
            </a:r>
            <a:r>
              <a:rPr lang="de-DE" sz="1000" i="1" dirty="0">
                <a:effectLst/>
                <a:latin typeface="Aptos" panose="020B0004020202020204" pitchFamily="34" charset="0"/>
                <a:ea typeface="Times New Roman" panose="02020603050405020304" pitchFamily="18" charset="0"/>
                <a:cs typeface="Times New Roman" panose="02020603050405020304" pitchFamily="18" charset="0"/>
              </a:rPr>
              <a:t> Faktencheck: Blüht die Pagodenblume nur alle 400 Jahre in Tibet?</a:t>
            </a:r>
            <a:r>
              <a:rPr lang="de-DE" sz="1000" dirty="0">
                <a:effectLst/>
                <a:latin typeface="Aptos" panose="020B0004020202020204" pitchFamily="34" charset="0"/>
                <a:ea typeface="Times New Roman" panose="02020603050405020304" pitchFamily="18" charset="0"/>
                <a:cs typeface="Times New Roman" panose="02020603050405020304" pitchFamily="18" charset="0"/>
              </a:rPr>
              <a:t> Mimikama, 04.05.2023. URL: </a:t>
            </a:r>
            <a:r>
              <a:rPr lang="de-DE" sz="1000" u="sng" dirty="0">
                <a:solidFill>
                  <a:srgbClr val="00677C"/>
                </a:solidFill>
                <a:effectLst/>
                <a:latin typeface="Rockwell" panose="02060603020205020403" pitchFamily="18" charset="77"/>
                <a:ea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https://www.mimikama.org/pagodenblume-tibet-blueht-nur-alle-400-jahre/</a:t>
            </a:r>
            <a:r>
              <a:rPr lang="de-DE" sz="1000" dirty="0">
                <a:solidFill>
                  <a:srgbClr val="00677C"/>
                </a:solidFill>
                <a:effectLst/>
                <a:latin typeface="Rockwell" panose="02060603020205020403" pitchFamily="18" charset="77"/>
                <a:ea typeface="Times New Roman" panose="02020603050405020304" pitchFamily="18" charset="0"/>
                <a:cs typeface="Times New Roman" panose="02020603050405020304" pitchFamily="18" charset="0"/>
              </a:rPr>
              <a:t>, </a:t>
            </a:r>
            <a:r>
              <a:rPr lang="de-DE" sz="1000" dirty="0">
                <a:effectLst/>
                <a:latin typeface="Aptos" panose="020B0004020202020204" pitchFamily="34" charset="0"/>
                <a:ea typeface="Times New Roman" panose="02020603050405020304" pitchFamily="18" charset="0"/>
                <a:cs typeface="Times New Roman" panose="02020603050405020304" pitchFamily="18" charset="0"/>
              </a:rPr>
              <a:t>18.09.2025.</a:t>
            </a:r>
            <a:endParaRPr lang="de-DE" sz="1000" dirty="0"/>
          </a:p>
        </p:txBody>
      </p:sp>
      <p:pic>
        <p:nvPicPr>
          <p:cNvPr id="7" name="Grafik 6" descr="Ein Bild, das Text, Screenshot, draußen enthält.&#10;&#10;KI-generierte Inhalte können fehlerhaft sein.">
            <a:extLst>
              <a:ext uri="{FF2B5EF4-FFF2-40B4-BE49-F238E27FC236}">
                <a16:creationId xmlns:a16="http://schemas.microsoft.com/office/drawing/2014/main" id="{178B278E-E3F0-DAB6-998F-FF768A32FD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41035" y="488373"/>
            <a:ext cx="5709930" cy="6151418"/>
          </a:xfrm>
          <a:prstGeom prst="rect">
            <a:avLst/>
          </a:prstGeom>
        </p:spPr>
      </p:pic>
      <p:sp>
        <p:nvSpPr>
          <p:cNvPr id="2" name="Textfeld 19">
            <a:extLst>
              <a:ext uri="{FF2B5EF4-FFF2-40B4-BE49-F238E27FC236}">
                <a16:creationId xmlns:a16="http://schemas.microsoft.com/office/drawing/2014/main" id="{7E72FF95-B47E-F08C-9551-34B12DE83419}"/>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32</a:t>
            </a:fld>
            <a:endParaRPr lang="de-DE" dirty="0">
              <a:latin typeface="Aptos" panose="020B0004020202020204" pitchFamily="34" charset="0"/>
            </a:endParaRPr>
          </a:p>
        </p:txBody>
      </p:sp>
    </p:spTree>
    <p:extLst>
      <p:ext uri="{BB962C8B-B14F-4D97-AF65-F5344CB8AC3E}">
        <p14:creationId xmlns:p14="http://schemas.microsoft.com/office/powerpoint/2010/main" val="151928857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in Bild, das Wasser, See, Person, draußen enthält.&#10;&#10;Automatisch generierte Beschreibung">
            <a:extLst>
              <a:ext uri="{FF2B5EF4-FFF2-40B4-BE49-F238E27FC236}">
                <a16:creationId xmlns:a16="http://schemas.microsoft.com/office/drawing/2014/main" id="{DC851963-4B3D-EFD9-39F5-45E8BDAEDE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2403" y="591884"/>
            <a:ext cx="4787194" cy="5674232"/>
          </a:xfrm>
          <a:prstGeom prst="rect">
            <a:avLst/>
          </a:prstGeom>
        </p:spPr>
      </p:pic>
      <p:sp>
        <p:nvSpPr>
          <p:cNvPr id="3" name="Textfeld 2">
            <a:extLst>
              <a:ext uri="{FF2B5EF4-FFF2-40B4-BE49-F238E27FC236}">
                <a16:creationId xmlns:a16="http://schemas.microsoft.com/office/drawing/2014/main" id="{0C4F6547-D05B-FED9-25D5-F757EEC4757F}"/>
              </a:ext>
            </a:extLst>
          </p:cNvPr>
          <p:cNvSpPr txBox="1"/>
          <p:nvPr/>
        </p:nvSpPr>
        <p:spPr>
          <a:xfrm>
            <a:off x="9357577" y="5002361"/>
            <a:ext cx="2499461" cy="861774"/>
          </a:xfrm>
          <a:prstGeom prst="rect">
            <a:avLst/>
          </a:prstGeom>
          <a:noFill/>
        </p:spPr>
        <p:txBody>
          <a:bodyPr wrap="square">
            <a:spAutoFit/>
          </a:bodyPr>
          <a:lstStyle/>
          <a:p>
            <a:pPr algn="r"/>
            <a:r>
              <a:rPr lang="de-DE" sz="1000" dirty="0">
                <a:effectLst/>
                <a:latin typeface="Aptos" panose="020B0004020202020204" pitchFamily="34" charset="0"/>
                <a:ea typeface="Times New Roman" panose="02020603050405020304" pitchFamily="18" charset="0"/>
                <a:cs typeface="Times New Roman" panose="02020603050405020304" pitchFamily="18" charset="0"/>
              </a:rPr>
              <a:t>Claudia Spiess:</a:t>
            </a:r>
            <a:r>
              <a:rPr lang="de-DE" sz="1000" i="1" dirty="0">
                <a:effectLst/>
                <a:latin typeface="Aptos" panose="020B0004020202020204" pitchFamily="34" charset="0"/>
                <a:ea typeface="Times New Roman" panose="02020603050405020304" pitchFamily="18" charset="0"/>
                <a:cs typeface="Times New Roman" panose="02020603050405020304" pitchFamily="18" charset="0"/>
              </a:rPr>
              <a:t> Der algerische Gorilla-Fisch – Echt, Photoshop oder KI? </a:t>
            </a:r>
            <a:r>
              <a:rPr lang="de-DE" sz="1000" dirty="0">
                <a:effectLst/>
                <a:latin typeface="Aptos" panose="020B0004020202020204" pitchFamily="34" charset="0"/>
                <a:ea typeface="Times New Roman" panose="02020603050405020304" pitchFamily="18" charset="0"/>
                <a:cs typeface="Times New Roman" panose="02020603050405020304" pitchFamily="18" charset="0"/>
              </a:rPr>
              <a:t>Mimikama, 24.04.2023. URL: </a:t>
            </a:r>
            <a:r>
              <a:rPr lang="de-DE" sz="1000" u="sng" dirty="0">
                <a:solidFill>
                  <a:srgbClr val="00677C"/>
                </a:solidFill>
                <a:effectLst/>
                <a:latin typeface="Rockwell" panose="02060603020205020403" pitchFamily="18" charset="77"/>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https://www.mimikama.org/der-algerische-gorilla-fisch/</a:t>
            </a:r>
            <a:r>
              <a:rPr lang="de-DE" sz="1000" dirty="0">
                <a:effectLst/>
                <a:latin typeface="Aptos" panose="020B0004020202020204" pitchFamily="34" charset="0"/>
                <a:ea typeface="Times New Roman" panose="02020603050405020304" pitchFamily="18" charset="0"/>
                <a:cs typeface="Times New Roman" panose="02020603050405020304" pitchFamily="18" charset="0"/>
              </a:rPr>
              <a:t>, 18.09.2025.</a:t>
            </a:r>
            <a:endParaRPr lang="de-DE" sz="1000" dirty="0"/>
          </a:p>
        </p:txBody>
      </p:sp>
      <p:sp>
        <p:nvSpPr>
          <p:cNvPr id="2" name="Textfeld 19">
            <a:extLst>
              <a:ext uri="{FF2B5EF4-FFF2-40B4-BE49-F238E27FC236}">
                <a16:creationId xmlns:a16="http://schemas.microsoft.com/office/drawing/2014/main" id="{A7623BCB-229C-1269-7723-631A4EBC8607}"/>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33</a:t>
            </a:fld>
            <a:endParaRPr lang="de-DE" dirty="0">
              <a:latin typeface="Aptos" panose="020B0004020202020204" pitchFamily="34" charset="0"/>
            </a:endParaRPr>
          </a:p>
        </p:txBody>
      </p:sp>
    </p:spTree>
    <p:extLst>
      <p:ext uri="{BB962C8B-B14F-4D97-AF65-F5344CB8AC3E}">
        <p14:creationId xmlns:p14="http://schemas.microsoft.com/office/powerpoint/2010/main" val="90260192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a:extLst>
              <a:ext uri="{FF2B5EF4-FFF2-40B4-BE49-F238E27FC236}">
                <a16:creationId xmlns:a16="http://schemas.microsoft.com/office/drawing/2014/main" id="{57E8EA40-4B06-8E3C-9F6E-9932DAC4ED6E}"/>
              </a:ext>
            </a:extLst>
          </p:cNvPr>
          <p:cNvSpPr txBox="1"/>
          <p:nvPr/>
        </p:nvSpPr>
        <p:spPr>
          <a:xfrm>
            <a:off x="9551357" y="4924426"/>
            <a:ext cx="2305681" cy="1015663"/>
          </a:xfrm>
          <a:prstGeom prst="rect">
            <a:avLst/>
          </a:prstGeom>
          <a:noFill/>
        </p:spPr>
        <p:txBody>
          <a:bodyPr wrap="square">
            <a:spAutoFit/>
          </a:bodyPr>
          <a:lstStyle/>
          <a:p>
            <a:pPr algn="r"/>
            <a:r>
              <a:rPr lang="de-DE" sz="1000" dirty="0">
                <a:effectLst/>
                <a:latin typeface="Aptos" panose="020B0004020202020204" pitchFamily="34" charset="0"/>
                <a:ea typeface="Times New Roman" panose="02020603050405020304" pitchFamily="18" charset="0"/>
                <a:cs typeface="Times New Roman" panose="02020603050405020304" pitchFamily="18" charset="0"/>
              </a:rPr>
              <a:t>Claudia Spiess: </a:t>
            </a:r>
            <a:r>
              <a:rPr lang="de-DE" sz="1000" i="1" dirty="0">
                <a:effectLst/>
                <a:latin typeface="Aptos" panose="020B0004020202020204" pitchFamily="34" charset="0"/>
                <a:ea typeface="Times New Roman" panose="02020603050405020304" pitchFamily="18" charset="0"/>
                <a:cs typeface="Times New Roman" panose="02020603050405020304" pitchFamily="18" charset="0"/>
              </a:rPr>
              <a:t>Vogel mit unzählig vielen Beinen: Echt oder KI-generiert?</a:t>
            </a:r>
            <a:r>
              <a:rPr lang="de-DE" sz="1000" dirty="0">
                <a:effectLst/>
                <a:latin typeface="Aptos" panose="020B0004020202020204" pitchFamily="34" charset="0"/>
                <a:ea typeface="Times New Roman" panose="02020603050405020304" pitchFamily="18" charset="0"/>
                <a:cs typeface="Times New Roman" panose="02020603050405020304" pitchFamily="18" charset="0"/>
              </a:rPr>
              <a:t> Mimikama, 31.03.2023. URL: </a:t>
            </a:r>
            <a:r>
              <a:rPr lang="de-DE" sz="1000" u="sng" dirty="0">
                <a:solidFill>
                  <a:srgbClr val="00677C"/>
                </a:solidFill>
                <a:effectLst/>
                <a:latin typeface="Rockwell" panose="02060603020205020403" pitchFamily="18" charset="77"/>
                <a:ea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https://www.mimikama.org/vogel-unzaehlig-viele-beine-echt/</a:t>
            </a:r>
            <a:r>
              <a:rPr lang="de-DE" sz="1000" dirty="0">
                <a:effectLst/>
                <a:latin typeface="Aptos" panose="020B0004020202020204" pitchFamily="34" charset="0"/>
                <a:ea typeface="Times New Roman" panose="02020603050405020304" pitchFamily="18" charset="0"/>
                <a:cs typeface="Times New Roman" panose="02020603050405020304" pitchFamily="18" charset="0"/>
              </a:rPr>
              <a:t>, 18.09.2025.</a:t>
            </a:r>
            <a:endParaRPr lang="de-DE" sz="1000" dirty="0"/>
          </a:p>
        </p:txBody>
      </p:sp>
      <p:pic>
        <p:nvPicPr>
          <p:cNvPr id="7" name="Grafik 6" descr="Ein Bild, das Text, Vogel, Wildleben, Wasservögel enthält.&#10;&#10;KI-generierte Inhalte können fehlerhaft sein.">
            <a:extLst>
              <a:ext uri="{FF2B5EF4-FFF2-40B4-BE49-F238E27FC236}">
                <a16:creationId xmlns:a16="http://schemas.microsoft.com/office/drawing/2014/main" id="{28E6501D-3B84-DAA7-771D-4786727BBA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78665" y="118750"/>
            <a:ext cx="7034670" cy="6739250"/>
          </a:xfrm>
          <a:prstGeom prst="rect">
            <a:avLst/>
          </a:prstGeom>
        </p:spPr>
      </p:pic>
      <p:sp>
        <p:nvSpPr>
          <p:cNvPr id="2" name="Textfeld 19">
            <a:extLst>
              <a:ext uri="{FF2B5EF4-FFF2-40B4-BE49-F238E27FC236}">
                <a16:creationId xmlns:a16="http://schemas.microsoft.com/office/drawing/2014/main" id="{29E2F580-BC0C-0789-625E-C32B97222AC9}"/>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34</a:t>
            </a:fld>
            <a:endParaRPr lang="de-DE" dirty="0">
              <a:latin typeface="Aptos" panose="020B0004020202020204" pitchFamily="34" charset="0"/>
            </a:endParaRPr>
          </a:p>
        </p:txBody>
      </p:sp>
    </p:spTree>
    <p:extLst>
      <p:ext uri="{BB962C8B-B14F-4D97-AF65-F5344CB8AC3E}">
        <p14:creationId xmlns:p14="http://schemas.microsoft.com/office/powerpoint/2010/main" val="413780777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Ein Bild, das Person, Text, Uhr, Screenshot enthält.&#10;&#10;Automatisch generierte Beschreibung">
            <a:extLst>
              <a:ext uri="{FF2B5EF4-FFF2-40B4-BE49-F238E27FC236}">
                <a16:creationId xmlns:a16="http://schemas.microsoft.com/office/drawing/2014/main" id="{DCA58A66-A777-4676-746D-9C26C19B9E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05225" y="642937"/>
            <a:ext cx="4781550" cy="5572125"/>
          </a:xfrm>
          <a:prstGeom prst="rect">
            <a:avLst/>
          </a:prstGeom>
        </p:spPr>
      </p:pic>
      <p:sp>
        <p:nvSpPr>
          <p:cNvPr id="3" name="Textfeld 2">
            <a:extLst>
              <a:ext uri="{FF2B5EF4-FFF2-40B4-BE49-F238E27FC236}">
                <a16:creationId xmlns:a16="http://schemas.microsoft.com/office/drawing/2014/main" id="{E22656ED-491F-5CBC-867E-AA44393182E1}"/>
              </a:ext>
            </a:extLst>
          </p:cNvPr>
          <p:cNvSpPr txBox="1"/>
          <p:nvPr/>
        </p:nvSpPr>
        <p:spPr>
          <a:xfrm>
            <a:off x="9570049" y="4927778"/>
            <a:ext cx="2286989" cy="909993"/>
          </a:xfrm>
          <a:prstGeom prst="rect">
            <a:avLst/>
          </a:prstGeom>
          <a:noFill/>
        </p:spPr>
        <p:txBody>
          <a:bodyPr wrap="square">
            <a:spAutoFit/>
          </a:bodyPr>
          <a:lstStyle/>
          <a:p>
            <a:pPr algn="r">
              <a:lnSpc>
                <a:spcPct val="107000"/>
              </a:lnSpc>
              <a:spcAft>
                <a:spcPts val="800"/>
              </a:spcAft>
              <a:buNone/>
            </a:pPr>
            <a:r>
              <a:rPr lang="de-DE" sz="1000" kern="100" dirty="0">
                <a:effectLst/>
                <a:latin typeface="Aptos" panose="020B0004020202020204" pitchFamily="34" charset="0"/>
                <a:ea typeface="Times New Roman" panose="02020603050405020304" pitchFamily="18" charset="0"/>
                <a:cs typeface="Times New Roman" panose="02020603050405020304" pitchFamily="18" charset="0"/>
              </a:rPr>
              <a:t>Kathrin Helmreich: </a:t>
            </a:r>
            <a:r>
              <a:rPr lang="de-DE" sz="1000" i="1" kern="100" dirty="0">
                <a:effectLst/>
                <a:latin typeface="Aptos" panose="020B0004020202020204" pitchFamily="34" charset="0"/>
                <a:ea typeface="Times New Roman" panose="02020603050405020304" pitchFamily="18" charset="0"/>
                <a:cs typeface="Times New Roman" panose="02020603050405020304" pitchFamily="18" charset="0"/>
              </a:rPr>
              <a:t>Riesige Adlerkralle umschließt Hand (Faktencheck).</a:t>
            </a:r>
            <a:r>
              <a:rPr lang="de-DE" sz="1000" kern="100" dirty="0">
                <a:effectLst/>
                <a:latin typeface="Aptos" panose="020B0004020202020204" pitchFamily="34" charset="0"/>
                <a:ea typeface="Times New Roman" panose="02020603050405020304" pitchFamily="18" charset="0"/>
                <a:cs typeface="Times New Roman" panose="02020603050405020304" pitchFamily="18" charset="0"/>
              </a:rPr>
              <a:t> Mimikama, 19.12.2019. URL: </a:t>
            </a:r>
            <a:r>
              <a:rPr lang="de-DE" sz="1000" u="sng" kern="100" dirty="0">
                <a:solidFill>
                  <a:srgbClr val="00677C"/>
                </a:solidFill>
                <a:effectLst/>
                <a:latin typeface="Rockwell" panose="02060603020205020403" pitchFamily="18" charset="77"/>
                <a:ea typeface="Times New Roman" panose="02020603050405020304" pitchFamily="18" charset="0"/>
                <a:cs typeface="Times New Roman" panose="02020603050405020304" pitchFamily="18" charset="0"/>
                <a:hlinkClick r:id="rId4">
                  <a:extLst>
                    <a:ext uri="{A12FA001-AC4F-418D-AE19-62706E023703}">
                      <ahyp:hlinkClr xmlns:ahyp="http://schemas.microsoft.com/office/drawing/2018/hyperlinkcolor" val="tx"/>
                    </a:ext>
                  </a:extLst>
                </a:hlinkClick>
              </a:rPr>
              <a:t>https://www.mimikama.org/riesige-adlerkralle/</a:t>
            </a:r>
            <a:r>
              <a:rPr lang="de-DE" sz="1000" kern="100" dirty="0">
                <a:effectLst/>
                <a:latin typeface="Aptos" panose="020B0004020202020204" pitchFamily="34" charset="0"/>
                <a:ea typeface="Times New Roman" panose="02020603050405020304" pitchFamily="18" charset="0"/>
                <a:cs typeface="Times New Roman" panose="02020603050405020304" pitchFamily="18" charset="0"/>
              </a:rPr>
              <a:t>, 18.09.2025.</a:t>
            </a:r>
            <a:endParaRPr lang="de-DE" sz="10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 name="Textfeld 19">
            <a:extLst>
              <a:ext uri="{FF2B5EF4-FFF2-40B4-BE49-F238E27FC236}">
                <a16:creationId xmlns:a16="http://schemas.microsoft.com/office/drawing/2014/main" id="{F490FE27-2E53-EE6F-B22A-804DB01D8B51}"/>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35</a:t>
            </a:fld>
            <a:endParaRPr lang="de-DE" dirty="0">
              <a:latin typeface="Aptos" panose="020B0004020202020204" pitchFamily="34" charset="0"/>
            </a:endParaRPr>
          </a:p>
        </p:txBody>
      </p:sp>
    </p:spTree>
    <p:extLst>
      <p:ext uri="{BB962C8B-B14F-4D97-AF65-F5344CB8AC3E}">
        <p14:creationId xmlns:p14="http://schemas.microsoft.com/office/powerpoint/2010/main" val="274584620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descr="Drama mit einfarbiger Füllung">
            <a:extLst>
              <a:ext uri="{FF2B5EF4-FFF2-40B4-BE49-F238E27FC236}">
                <a16:creationId xmlns:a16="http://schemas.microsoft.com/office/drawing/2014/main" id="{834F1DA1-22E9-B4B7-8150-9703B456A48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755834" y="2235363"/>
            <a:ext cx="1646676" cy="1646676"/>
          </a:xfrm>
          <a:prstGeom prst="rect">
            <a:avLst/>
          </a:prstGeom>
        </p:spPr>
      </p:pic>
      <p:pic>
        <p:nvPicPr>
          <p:cNvPr id="6" name="Grafik 5" descr="Übertragen mit einfarbiger Füllung">
            <a:extLst>
              <a:ext uri="{FF2B5EF4-FFF2-40B4-BE49-F238E27FC236}">
                <a16:creationId xmlns:a16="http://schemas.microsoft.com/office/drawing/2014/main" id="{3D220FB1-1854-4B6E-5F0C-CF3DCC1680C0}"/>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3014248" y="2235363"/>
            <a:ext cx="1646676" cy="1646676"/>
          </a:xfrm>
          <a:prstGeom prst="rect">
            <a:avLst/>
          </a:prstGeom>
        </p:spPr>
      </p:pic>
      <p:pic>
        <p:nvPicPr>
          <p:cNvPr id="7" name="Grafik 6" descr="Ordnersuche mit einfarbiger Füllung">
            <a:extLst>
              <a:ext uri="{FF2B5EF4-FFF2-40B4-BE49-F238E27FC236}">
                <a16:creationId xmlns:a16="http://schemas.microsoft.com/office/drawing/2014/main" id="{5F7BFD52-F7A7-8BD7-CF4E-CF33BF2186C7}"/>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272662" y="2235363"/>
            <a:ext cx="1646676" cy="1646676"/>
          </a:xfrm>
          <a:prstGeom prst="rect">
            <a:avLst/>
          </a:prstGeom>
        </p:spPr>
      </p:pic>
      <p:pic>
        <p:nvPicPr>
          <p:cNvPr id="8" name="Grafik 7" descr="Hochspannung mit einfarbiger Füllung">
            <a:extLst>
              <a:ext uri="{FF2B5EF4-FFF2-40B4-BE49-F238E27FC236}">
                <a16:creationId xmlns:a16="http://schemas.microsoft.com/office/drawing/2014/main" id="{DBD5C3C7-1B9B-43B2-18A9-83C7B70F9C2E}"/>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7531076" y="2235363"/>
            <a:ext cx="1646676" cy="1646676"/>
          </a:xfrm>
          <a:prstGeom prst="rect">
            <a:avLst/>
          </a:prstGeom>
        </p:spPr>
      </p:pic>
      <p:sp>
        <p:nvSpPr>
          <p:cNvPr id="10" name="Rechteck: abgerundete Ecken 9">
            <a:extLst>
              <a:ext uri="{FF2B5EF4-FFF2-40B4-BE49-F238E27FC236}">
                <a16:creationId xmlns:a16="http://schemas.microsoft.com/office/drawing/2014/main" id="{8D882203-AEAC-CB12-F74F-AFC4AE36FFAC}"/>
              </a:ext>
            </a:extLst>
          </p:cNvPr>
          <p:cNvSpPr/>
          <p:nvPr/>
        </p:nvSpPr>
        <p:spPr>
          <a:xfrm rot="5400000">
            <a:off x="2637680" y="3388133"/>
            <a:ext cx="4046486" cy="522515"/>
          </a:xfrm>
          <a:prstGeom prst="roundRect">
            <a:avLst>
              <a:gd name="adj" fmla="val 50000"/>
            </a:avLst>
          </a:prstGeom>
          <a:gradFill>
            <a:gsLst>
              <a:gs pos="0">
                <a:srgbClr val="C00000"/>
              </a:gs>
              <a:gs pos="79000">
                <a:srgbClr val="92D050"/>
              </a:gs>
              <a:gs pos="28000">
                <a:srgbClr val="FFC000"/>
              </a:gs>
              <a:gs pos="54000">
                <a:srgbClr val="FFFF00"/>
              </a:gs>
              <a:gs pos="100000">
                <a:srgbClr val="00B05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 name="Titel 2">
            <a:extLst>
              <a:ext uri="{FF2B5EF4-FFF2-40B4-BE49-F238E27FC236}">
                <a16:creationId xmlns:a16="http://schemas.microsoft.com/office/drawing/2014/main" id="{1E8F34A0-52D5-D8F1-AE97-B36F559DCCED}"/>
              </a:ext>
            </a:extLst>
          </p:cNvPr>
          <p:cNvSpPr txBox="1">
            <a:spLocks/>
          </p:cNvSpPr>
          <p:nvPr/>
        </p:nvSpPr>
        <p:spPr>
          <a:xfrm>
            <a:off x="620897" y="863531"/>
            <a:ext cx="11316766" cy="792163"/>
          </a:xfrm>
          <a:prstGeom prst="rect">
            <a:avLst/>
          </a:prstGeom>
        </p:spPr>
        <p:txBody>
          <a:bodyPr/>
          <a:lstStyle>
            <a:lvl1pPr marL="0" marR="0" indent="0" algn="l" defTabSz="914400" rtl="0" latinLnBrk="0">
              <a:lnSpc>
                <a:spcPct val="90000"/>
              </a:lnSpc>
              <a:spcBef>
                <a:spcPts val="0"/>
              </a:spcBef>
              <a:spcAft>
                <a:spcPts val="0"/>
              </a:spcAft>
              <a:buClrTx/>
              <a:buSzTx/>
              <a:buFontTx/>
              <a:buNone/>
              <a:tabLst/>
              <a:defRPr sz="4000" b="1" i="0" u="sng" strike="noStrike" cap="none" spc="0" baseline="0">
                <a:solidFill>
                  <a:srgbClr val="000000"/>
                </a:solidFill>
                <a:uFillTx/>
                <a:latin typeface="Rockwell" panose="02060603020205020403" pitchFamily="18" charset="77"/>
                <a:ea typeface="Rockwell" panose="02060603020205020403" pitchFamily="18" charset="77"/>
                <a:cs typeface="Rockwell" panose="02060603020205020403" pitchFamily="18" charset="77"/>
                <a:sym typeface="Roboto Slab Regular Bold"/>
              </a:defRPr>
            </a:lvl1pPr>
            <a:lvl2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2pPr>
            <a:lvl3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3pPr>
            <a:lvl4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4pPr>
            <a:lvl5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5pPr>
            <a:lvl6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6pPr>
            <a:lvl7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7pPr>
            <a:lvl8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8pPr>
            <a:lvl9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9pPr>
          </a:lstStyle>
          <a:p>
            <a:pPr hangingPunct="1"/>
            <a:r>
              <a:rPr lang="de-DE" u="none" dirty="0"/>
              <a:t>Faktencheck</a:t>
            </a:r>
          </a:p>
        </p:txBody>
      </p:sp>
      <p:sp>
        <p:nvSpPr>
          <p:cNvPr id="12" name="Inhaltsplatzhalter 1">
            <a:extLst>
              <a:ext uri="{FF2B5EF4-FFF2-40B4-BE49-F238E27FC236}">
                <a16:creationId xmlns:a16="http://schemas.microsoft.com/office/drawing/2014/main" id="{D897351D-15C7-5AAB-B2A4-1C33D092B33A}"/>
              </a:ext>
            </a:extLst>
          </p:cNvPr>
          <p:cNvSpPr txBox="1">
            <a:spLocks/>
          </p:cNvSpPr>
          <p:nvPr/>
        </p:nvSpPr>
        <p:spPr>
          <a:xfrm>
            <a:off x="5206434" y="1782030"/>
            <a:ext cx="2879491" cy="420001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numCol="1">
            <a:normAutofit/>
          </a:bodyPr>
          <a:lstStyle>
            <a:lvl1pPr marL="342900" marR="0" indent="-342900" algn="l" defTabSz="914400" rtl="0" latinLnBrk="0">
              <a:lnSpc>
                <a:spcPct val="112000"/>
              </a:lnSpc>
              <a:spcBef>
                <a:spcPts val="0"/>
              </a:spcBef>
              <a:spcAft>
                <a:spcPts val="0"/>
              </a:spcAft>
              <a:buClr>
                <a:srgbClr val="009CBC"/>
              </a:buClr>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1pPr>
            <a:lvl2pPr marL="0" marR="0" indent="176212"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2pPr>
            <a:lvl3pPr marL="0" marR="0" indent="360363"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3pPr>
            <a:lvl4pPr marL="0" marR="0" indent="534987"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4pPr>
            <a:lvl5pPr marL="0" marR="0" indent="720725"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5pPr>
            <a:lvl6pPr marL="25603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6pPr>
            <a:lvl7pPr marL="30175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7pPr>
            <a:lvl8pPr marL="34747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8pPr>
            <a:lvl9pPr marL="39319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9pPr>
          </a:lstStyle>
          <a:p>
            <a:pPr marL="0" indent="0" hangingPunct="1">
              <a:lnSpc>
                <a:spcPct val="150000"/>
              </a:lnSpc>
              <a:spcBef>
                <a:spcPct val="0"/>
              </a:spcBef>
              <a:buFontTx/>
              <a:buNone/>
            </a:pPr>
            <a:r>
              <a:rPr lang="de-DE" sz="1800" spc="-27" dirty="0">
                <a:solidFill>
                  <a:srgbClr val="00677C"/>
                </a:solidFill>
                <a:latin typeface="Rockwell" panose="02060603020205020403" pitchFamily="18" charset="77"/>
                <a:ea typeface="Roboto Light" panose="02000000000000000000" pitchFamily="2" charset="0"/>
                <a:cs typeface="Arial" panose="020B0604020202020204" pitchFamily="34" charset="0"/>
                <a:sym typeface="Arial Nova Bold"/>
              </a:rPr>
              <a:t>Falschnachricht/Deepfake</a:t>
            </a:r>
          </a:p>
          <a:p>
            <a:pPr marL="0" indent="0" hangingPunct="1">
              <a:lnSpc>
                <a:spcPct val="150000"/>
              </a:lnSpc>
              <a:spcBef>
                <a:spcPct val="0"/>
              </a:spcBef>
              <a:buFontTx/>
              <a:buNone/>
            </a:pPr>
            <a:endParaRPr lang="de-DE" sz="1800" spc="-27" dirty="0">
              <a:solidFill>
                <a:srgbClr val="00677C"/>
              </a:solidFill>
              <a:latin typeface="Rockwell" panose="02060603020205020403" pitchFamily="18" charset="77"/>
              <a:ea typeface="Roboto Light" panose="02000000000000000000" pitchFamily="2" charset="0"/>
              <a:cs typeface="Arial" panose="020B0604020202020204" pitchFamily="34" charset="0"/>
              <a:sym typeface="Arial Nova Bold"/>
            </a:endParaRPr>
          </a:p>
          <a:p>
            <a:pPr marL="0" indent="0" hangingPunct="1">
              <a:lnSpc>
                <a:spcPct val="150000"/>
              </a:lnSpc>
              <a:spcBef>
                <a:spcPct val="0"/>
              </a:spcBef>
              <a:buFontTx/>
              <a:buNone/>
            </a:pPr>
            <a:r>
              <a:rPr lang="de-DE" sz="1800" spc="-27" dirty="0">
                <a:solidFill>
                  <a:srgbClr val="00677C"/>
                </a:solidFill>
                <a:latin typeface="Rockwell" panose="02060603020205020403" pitchFamily="18" charset="77"/>
                <a:ea typeface="Roboto Light" panose="02000000000000000000" pitchFamily="2" charset="0"/>
                <a:cs typeface="Arial" panose="020B0604020202020204" pitchFamily="34" charset="0"/>
                <a:sym typeface="Arial Nova Bold"/>
              </a:rPr>
              <a:t>Clickbait/Klickfalle</a:t>
            </a:r>
          </a:p>
          <a:p>
            <a:pPr marL="0" indent="0" hangingPunct="1">
              <a:lnSpc>
                <a:spcPct val="150000"/>
              </a:lnSpc>
              <a:spcBef>
                <a:spcPct val="0"/>
              </a:spcBef>
              <a:buFontTx/>
              <a:buNone/>
            </a:pPr>
            <a:endParaRPr lang="de-DE" sz="1800" spc="-27" dirty="0">
              <a:solidFill>
                <a:srgbClr val="00677C"/>
              </a:solidFill>
              <a:latin typeface="Rockwell" panose="02060603020205020403" pitchFamily="18" charset="77"/>
              <a:ea typeface="Roboto Light" panose="02000000000000000000" pitchFamily="2" charset="0"/>
              <a:cs typeface="Arial" panose="020B0604020202020204" pitchFamily="34" charset="0"/>
              <a:sym typeface="Arial Nova Bold"/>
            </a:endParaRPr>
          </a:p>
          <a:p>
            <a:pPr marL="0" indent="0" hangingPunct="1">
              <a:lnSpc>
                <a:spcPct val="150000"/>
              </a:lnSpc>
              <a:spcBef>
                <a:spcPct val="0"/>
              </a:spcBef>
              <a:buFontTx/>
              <a:buNone/>
            </a:pPr>
            <a:r>
              <a:rPr lang="de-DE" sz="1800" spc="-27" dirty="0">
                <a:solidFill>
                  <a:srgbClr val="00677C"/>
                </a:solidFill>
                <a:latin typeface="Rockwell" panose="02060603020205020403" pitchFamily="18" charset="77"/>
                <a:ea typeface="Roboto Light" panose="02000000000000000000" pitchFamily="2" charset="0"/>
                <a:cs typeface="Arial" panose="020B0604020202020204" pitchFamily="34" charset="0"/>
                <a:sym typeface="Arial Nova Bold"/>
              </a:rPr>
              <a:t>Satire</a:t>
            </a:r>
          </a:p>
          <a:p>
            <a:pPr marL="0" indent="0" hangingPunct="1">
              <a:lnSpc>
                <a:spcPct val="150000"/>
              </a:lnSpc>
              <a:spcBef>
                <a:spcPct val="0"/>
              </a:spcBef>
              <a:buFontTx/>
              <a:buNone/>
            </a:pPr>
            <a:endParaRPr lang="de-DE" sz="1800" spc="-27" dirty="0">
              <a:solidFill>
                <a:srgbClr val="00677C"/>
              </a:solidFill>
              <a:latin typeface="Rockwell" panose="02060603020205020403" pitchFamily="18" charset="77"/>
              <a:ea typeface="Roboto Light" panose="02000000000000000000" pitchFamily="2" charset="0"/>
              <a:cs typeface="Arial" panose="020B0604020202020204" pitchFamily="34" charset="0"/>
              <a:sym typeface="Arial Nova Bold"/>
            </a:endParaRPr>
          </a:p>
          <a:p>
            <a:pPr marL="0" indent="0" hangingPunct="1">
              <a:lnSpc>
                <a:spcPct val="150000"/>
              </a:lnSpc>
              <a:spcBef>
                <a:spcPct val="0"/>
              </a:spcBef>
              <a:buFontTx/>
              <a:buNone/>
            </a:pPr>
            <a:r>
              <a:rPr lang="de-DE" sz="1800" spc="-27" dirty="0">
                <a:solidFill>
                  <a:srgbClr val="00677C"/>
                </a:solidFill>
                <a:latin typeface="Rockwell" panose="02060603020205020403" pitchFamily="18" charset="77"/>
                <a:ea typeface="Roboto Light" panose="02000000000000000000" pitchFamily="2" charset="0"/>
                <a:cs typeface="Arial" panose="020B0604020202020204" pitchFamily="34" charset="0"/>
                <a:sym typeface="Arial Nova Bold"/>
              </a:rPr>
              <a:t>Fehlender Kontext</a:t>
            </a:r>
          </a:p>
          <a:p>
            <a:pPr marL="0" indent="0" hangingPunct="1">
              <a:lnSpc>
                <a:spcPct val="150000"/>
              </a:lnSpc>
              <a:spcBef>
                <a:spcPct val="0"/>
              </a:spcBef>
              <a:buFontTx/>
              <a:buNone/>
            </a:pPr>
            <a:endParaRPr lang="de-DE" sz="1800" spc="-27" dirty="0">
              <a:solidFill>
                <a:srgbClr val="00677C"/>
              </a:solidFill>
              <a:latin typeface="Rockwell" panose="02060603020205020403" pitchFamily="18" charset="77"/>
              <a:ea typeface="Roboto Light" panose="02000000000000000000" pitchFamily="2" charset="0"/>
              <a:cs typeface="Arial" panose="020B0604020202020204" pitchFamily="34" charset="0"/>
              <a:sym typeface="Arial Nova Bold"/>
            </a:endParaRPr>
          </a:p>
          <a:p>
            <a:pPr marL="0" indent="0" hangingPunct="1">
              <a:lnSpc>
                <a:spcPct val="150000"/>
              </a:lnSpc>
              <a:spcBef>
                <a:spcPct val="0"/>
              </a:spcBef>
              <a:buFontTx/>
              <a:buNone/>
            </a:pPr>
            <a:r>
              <a:rPr lang="de-DE" sz="1800" spc="-27" dirty="0">
                <a:solidFill>
                  <a:srgbClr val="00677C"/>
                </a:solidFill>
                <a:latin typeface="Rockwell" panose="02060603020205020403" pitchFamily="18" charset="77"/>
                <a:ea typeface="Roboto Light" panose="02000000000000000000" pitchFamily="2" charset="0"/>
                <a:cs typeface="Arial" panose="020B0604020202020204" pitchFamily="34" charset="0"/>
                <a:sym typeface="Arial Nova Bold"/>
              </a:rPr>
              <a:t>Seriöse Berichterstattung</a:t>
            </a:r>
          </a:p>
        </p:txBody>
      </p:sp>
      <p:sp>
        <p:nvSpPr>
          <p:cNvPr id="15" name="Textfeld 19">
            <a:extLst>
              <a:ext uri="{FF2B5EF4-FFF2-40B4-BE49-F238E27FC236}">
                <a16:creationId xmlns:a16="http://schemas.microsoft.com/office/drawing/2014/main" id="{A876616D-0018-B1CE-3C54-08181A1C01E7}"/>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36</a:t>
            </a:fld>
            <a:endParaRPr lang="de-DE" dirty="0">
              <a:latin typeface="Aptos" panose="020B0004020202020204" pitchFamily="34" charset="0"/>
            </a:endParaRPr>
          </a:p>
        </p:txBody>
      </p:sp>
    </p:spTree>
    <p:extLst>
      <p:ext uri="{BB962C8B-B14F-4D97-AF65-F5344CB8AC3E}">
        <p14:creationId xmlns:p14="http://schemas.microsoft.com/office/powerpoint/2010/main" val="5081821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llipse 1">
            <a:extLst>
              <a:ext uri="{FF2B5EF4-FFF2-40B4-BE49-F238E27FC236}">
                <a16:creationId xmlns:a16="http://schemas.microsoft.com/office/drawing/2014/main" id="{69E78517-B52F-AD22-A1DB-C60C8DC2B80E}"/>
              </a:ext>
            </a:extLst>
          </p:cNvPr>
          <p:cNvSpPr/>
          <p:nvPr/>
        </p:nvSpPr>
        <p:spPr>
          <a:xfrm>
            <a:off x="431999" y="1920955"/>
            <a:ext cx="2294346" cy="2294346"/>
          </a:xfrm>
          <a:prstGeom prst="ellipse">
            <a:avLst/>
          </a:prstGeom>
          <a:solidFill>
            <a:srgbClr val="DDD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5" name="Grafik 4" descr="Drama mit einfarbiger Füllung">
            <a:extLst>
              <a:ext uri="{FF2B5EF4-FFF2-40B4-BE49-F238E27FC236}">
                <a16:creationId xmlns:a16="http://schemas.microsoft.com/office/drawing/2014/main" id="{16B9E875-CDFB-1877-B5A5-FB53A99E9915}"/>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55834" y="2235363"/>
            <a:ext cx="1646676" cy="1646676"/>
          </a:xfrm>
          <a:prstGeom prst="rect">
            <a:avLst/>
          </a:prstGeom>
        </p:spPr>
      </p:pic>
      <p:pic>
        <p:nvPicPr>
          <p:cNvPr id="7" name="Grafik 6" descr="Übertragen mit einfarbiger Füllung">
            <a:extLst>
              <a:ext uri="{FF2B5EF4-FFF2-40B4-BE49-F238E27FC236}">
                <a16:creationId xmlns:a16="http://schemas.microsoft.com/office/drawing/2014/main" id="{A09BD9B9-1426-F1D1-0D1C-09A297BE2235}"/>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014248" y="2235363"/>
            <a:ext cx="1646676" cy="1646676"/>
          </a:xfrm>
          <a:prstGeom prst="rect">
            <a:avLst/>
          </a:prstGeom>
        </p:spPr>
      </p:pic>
      <p:pic>
        <p:nvPicPr>
          <p:cNvPr id="9" name="Grafik 8" descr="Ordnersuche mit einfarbiger Füllung">
            <a:extLst>
              <a:ext uri="{FF2B5EF4-FFF2-40B4-BE49-F238E27FC236}">
                <a16:creationId xmlns:a16="http://schemas.microsoft.com/office/drawing/2014/main" id="{51AE8BC9-A8CE-A67D-E996-94E0FBEBAC3B}"/>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272662" y="2235363"/>
            <a:ext cx="1646676" cy="1646676"/>
          </a:xfrm>
          <a:prstGeom prst="rect">
            <a:avLst/>
          </a:prstGeom>
        </p:spPr>
      </p:pic>
      <p:pic>
        <p:nvPicPr>
          <p:cNvPr id="11" name="Grafik 10" descr="Hochspannung mit einfarbiger Füllung">
            <a:extLst>
              <a:ext uri="{FF2B5EF4-FFF2-40B4-BE49-F238E27FC236}">
                <a16:creationId xmlns:a16="http://schemas.microsoft.com/office/drawing/2014/main" id="{829BC3E5-D3E0-9D0C-4B14-91BE99782053}"/>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7531076" y="2235363"/>
            <a:ext cx="1646676" cy="1646676"/>
          </a:xfrm>
          <a:prstGeom prst="rect">
            <a:avLst/>
          </a:prstGeom>
        </p:spPr>
      </p:pic>
      <p:pic>
        <p:nvPicPr>
          <p:cNvPr id="13" name="Grafik 12" descr="Engelsgesicht mit einfarbiger Füllung mit einfarbiger Füllung">
            <a:extLst>
              <a:ext uri="{FF2B5EF4-FFF2-40B4-BE49-F238E27FC236}">
                <a16:creationId xmlns:a16="http://schemas.microsoft.com/office/drawing/2014/main" id="{548B2056-7D6A-40EB-48FE-FF3495ED845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9789488" y="2235363"/>
            <a:ext cx="1646680" cy="1646676"/>
          </a:xfrm>
          <a:prstGeom prst="rect">
            <a:avLst/>
          </a:prstGeom>
        </p:spPr>
      </p:pic>
      <p:sp>
        <p:nvSpPr>
          <p:cNvPr id="10" name="Textfeld 9">
            <a:extLst>
              <a:ext uri="{FF2B5EF4-FFF2-40B4-BE49-F238E27FC236}">
                <a16:creationId xmlns:a16="http://schemas.microsoft.com/office/drawing/2014/main" id="{F59809CF-B41D-E8DF-BC66-4E9E435C8B15}"/>
              </a:ext>
            </a:extLst>
          </p:cNvPr>
          <p:cNvSpPr txBox="1"/>
          <p:nvPr/>
        </p:nvSpPr>
        <p:spPr>
          <a:xfrm>
            <a:off x="-12215413" y="5039832"/>
            <a:ext cx="12192000" cy="1015663"/>
          </a:xfrm>
          <a:prstGeom prst="rect">
            <a:avLst/>
          </a:prstGeom>
          <a:noFill/>
        </p:spPr>
        <p:txBody>
          <a:bodyPr wrap="square" rtlCol="0">
            <a:spAutoFit/>
          </a:bodyPr>
          <a:lstStyle/>
          <a:p>
            <a:pPr algn="ctr"/>
            <a:r>
              <a:rPr lang="de-DE" sz="6000" b="1" dirty="0"/>
              <a:t>Widersprüche</a:t>
            </a:r>
            <a:endParaRPr lang="de-DE" sz="6000" dirty="0"/>
          </a:p>
        </p:txBody>
      </p:sp>
      <p:sp>
        <p:nvSpPr>
          <p:cNvPr id="3" name="Titel 2">
            <a:extLst>
              <a:ext uri="{FF2B5EF4-FFF2-40B4-BE49-F238E27FC236}">
                <a16:creationId xmlns:a16="http://schemas.microsoft.com/office/drawing/2014/main" id="{3C640742-C8C5-CA6F-0954-FFB7989D9001}"/>
              </a:ext>
            </a:extLst>
          </p:cNvPr>
          <p:cNvSpPr txBox="1">
            <a:spLocks/>
          </p:cNvSpPr>
          <p:nvPr/>
        </p:nvSpPr>
        <p:spPr>
          <a:xfrm>
            <a:off x="620897" y="863531"/>
            <a:ext cx="11316766" cy="792163"/>
          </a:xfrm>
          <a:prstGeom prst="rect">
            <a:avLst/>
          </a:prstGeom>
        </p:spPr>
        <p:txBody>
          <a:bodyPr/>
          <a:lstStyle>
            <a:lvl1pPr marL="0" marR="0" indent="0" algn="l" defTabSz="914400" rtl="0" latinLnBrk="0">
              <a:lnSpc>
                <a:spcPct val="90000"/>
              </a:lnSpc>
              <a:spcBef>
                <a:spcPts val="0"/>
              </a:spcBef>
              <a:spcAft>
                <a:spcPts val="0"/>
              </a:spcAft>
              <a:buClrTx/>
              <a:buSzTx/>
              <a:buFontTx/>
              <a:buNone/>
              <a:tabLst/>
              <a:defRPr sz="4000" b="1" i="0" u="sng" strike="noStrike" cap="none" spc="0" baseline="0">
                <a:solidFill>
                  <a:srgbClr val="000000"/>
                </a:solidFill>
                <a:uFillTx/>
                <a:latin typeface="Rockwell" panose="02060603020205020403" pitchFamily="18" charset="77"/>
                <a:ea typeface="Rockwell" panose="02060603020205020403" pitchFamily="18" charset="77"/>
                <a:cs typeface="Rockwell" panose="02060603020205020403" pitchFamily="18" charset="77"/>
                <a:sym typeface="Roboto Slab Regular Bold"/>
              </a:defRPr>
            </a:lvl1pPr>
            <a:lvl2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2pPr>
            <a:lvl3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3pPr>
            <a:lvl4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4pPr>
            <a:lvl5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5pPr>
            <a:lvl6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6pPr>
            <a:lvl7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7pPr>
            <a:lvl8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8pPr>
            <a:lvl9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9pPr>
          </a:lstStyle>
          <a:p>
            <a:pPr hangingPunct="1"/>
            <a:r>
              <a:rPr lang="de-DE" u="none" dirty="0"/>
              <a:t>Emotionen</a:t>
            </a:r>
          </a:p>
        </p:txBody>
      </p:sp>
      <p:sp>
        <p:nvSpPr>
          <p:cNvPr id="4" name="Textfeld 19">
            <a:extLst>
              <a:ext uri="{FF2B5EF4-FFF2-40B4-BE49-F238E27FC236}">
                <a16:creationId xmlns:a16="http://schemas.microsoft.com/office/drawing/2014/main" id="{DB478C2A-D2EB-CE44-9E09-B1DB97B567F8}"/>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37</a:t>
            </a:fld>
            <a:endParaRPr lang="de-DE" dirty="0">
              <a:latin typeface="Aptos" panose="020B0004020202020204" pitchFamily="34" charset="0"/>
            </a:endParaRPr>
          </a:p>
        </p:txBody>
      </p:sp>
    </p:spTree>
    <p:extLst>
      <p:ext uri="{BB962C8B-B14F-4D97-AF65-F5344CB8AC3E}">
        <p14:creationId xmlns:p14="http://schemas.microsoft.com/office/powerpoint/2010/main" val="17221559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llipse 1">
            <a:extLst>
              <a:ext uri="{FF2B5EF4-FFF2-40B4-BE49-F238E27FC236}">
                <a16:creationId xmlns:a16="http://schemas.microsoft.com/office/drawing/2014/main" id="{69E78517-B52F-AD22-A1DB-C60C8DC2B80E}"/>
              </a:ext>
            </a:extLst>
          </p:cNvPr>
          <p:cNvSpPr/>
          <p:nvPr/>
        </p:nvSpPr>
        <p:spPr>
          <a:xfrm>
            <a:off x="2672447" y="1920955"/>
            <a:ext cx="2294346" cy="2294346"/>
          </a:xfrm>
          <a:prstGeom prst="ellipse">
            <a:avLst/>
          </a:prstGeom>
          <a:solidFill>
            <a:srgbClr val="DDD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5" name="Grafik 4" descr="Drama mit einfarbiger Füllung">
            <a:extLst>
              <a:ext uri="{FF2B5EF4-FFF2-40B4-BE49-F238E27FC236}">
                <a16:creationId xmlns:a16="http://schemas.microsoft.com/office/drawing/2014/main" id="{16B9E875-CDFB-1877-B5A5-FB53A99E9915}"/>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55834" y="2235363"/>
            <a:ext cx="1646676" cy="1646676"/>
          </a:xfrm>
          <a:prstGeom prst="rect">
            <a:avLst/>
          </a:prstGeom>
          <a:effectLst/>
        </p:spPr>
      </p:pic>
      <p:pic>
        <p:nvPicPr>
          <p:cNvPr id="7" name="Grafik 6" descr="Übertragen mit einfarbiger Füllung">
            <a:extLst>
              <a:ext uri="{FF2B5EF4-FFF2-40B4-BE49-F238E27FC236}">
                <a16:creationId xmlns:a16="http://schemas.microsoft.com/office/drawing/2014/main" id="{A09BD9B9-1426-F1D1-0D1C-09A297BE2235}"/>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014248" y="2235363"/>
            <a:ext cx="1646676" cy="1646676"/>
          </a:xfrm>
          <a:prstGeom prst="rect">
            <a:avLst/>
          </a:prstGeom>
        </p:spPr>
      </p:pic>
      <p:pic>
        <p:nvPicPr>
          <p:cNvPr id="9" name="Grafik 8" descr="Ordnersuche mit einfarbiger Füllung">
            <a:extLst>
              <a:ext uri="{FF2B5EF4-FFF2-40B4-BE49-F238E27FC236}">
                <a16:creationId xmlns:a16="http://schemas.microsoft.com/office/drawing/2014/main" id="{51AE8BC9-A8CE-A67D-E996-94E0FBEBAC3B}"/>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272662" y="2235363"/>
            <a:ext cx="1646676" cy="1646676"/>
          </a:xfrm>
          <a:prstGeom prst="rect">
            <a:avLst/>
          </a:prstGeom>
        </p:spPr>
      </p:pic>
      <p:pic>
        <p:nvPicPr>
          <p:cNvPr id="11" name="Grafik 10" descr="Hochspannung mit einfarbiger Füllung">
            <a:extLst>
              <a:ext uri="{FF2B5EF4-FFF2-40B4-BE49-F238E27FC236}">
                <a16:creationId xmlns:a16="http://schemas.microsoft.com/office/drawing/2014/main" id="{829BC3E5-D3E0-9D0C-4B14-91BE99782053}"/>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7531076" y="2235363"/>
            <a:ext cx="1646676" cy="1646676"/>
          </a:xfrm>
          <a:prstGeom prst="rect">
            <a:avLst/>
          </a:prstGeom>
        </p:spPr>
      </p:pic>
      <p:pic>
        <p:nvPicPr>
          <p:cNvPr id="13" name="Grafik 12" descr="Engelsgesicht mit einfarbiger Füllung mit einfarbiger Füllung">
            <a:extLst>
              <a:ext uri="{FF2B5EF4-FFF2-40B4-BE49-F238E27FC236}">
                <a16:creationId xmlns:a16="http://schemas.microsoft.com/office/drawing/2014/main" id="{548B2056-7D6A-40EB-48FE-FF3495ED845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9789488" y="2235363"/>
            <a:ext cx="1646680" cy="1646676"/>
          </a:xfrm>
          <a:prstGeom prst="rect">
            <a:avLst/>
          </a:prstGeom>
        </p:spPr>
      </p:pic>
      <p:sp>
        <p:nvSpPr>
          <p:cNvPr id="8" name="Textfeld 7">
            <a:extLst>
              <a:ext uri="{FF2B5EF4-FFF2-40B4-BE49-F238E27FC236}">
                <a16:creationId xmlns:a16="http://schemas.microsoft.com/office/drawing/2014/main" id="{E34C704C-85D1-F737-F6AD-B9D56A556B7C}"/>
              </a:ext>
            </a:extLst>
          </p:cNvPr>
          <p:cNvSpPr txBox="1"/>
          <p:nvPr/>
        </p:nvSpPr>
        <p:spPr>
          <a:xfrm>
            <a:off x="12192000" y="5039832"/>
            <a:ext cx="12192000" cy="1015663"/>
          </a:xfrm>
          <a:prstGeom prst="rect">
            <a:avLst/>
          </a:prstGeom>
          <a:noFill/>
        </p:spPr>
        <p:txBody>
          <a:bodyPr wrap="square" rtlCol="0">
            <a:spAutoFit/>
          </a:bodyPr>
          <a:lstStyle/>
          <a:p>
            <a:pPr algn="ctr"/>
            <a:r>
              <a:rPr lang="de-DE" sz="6000" b="1" dirty="0"/>
              <a:t>Emotionen</a:t>
            </a:r>
            <a:endParaRPr lang="de-DE" sz="6000" dirty="0"/>
          </a:p>
        </p:txBody>
      </p:sp>
      <p:sp>
        <p:nvSpPr>
          <p:cNvPr id="10" name="Textfeld 9">
            <a:extLst>
              <a:ext uri="{FF2B5EF4-FFF2-40B4-BE49-F238E27FC236}">
                <a16:creationId xmlns:a16="http://schemas.microsoft.com/office/drawing/2014/main" id="{16E573CB-8F70-9580-7321-B2E31E48D0F4}"/>
              </a:ext>
            </a:extLst>
          </p:cNvPr>
          <p:cNvSpPr txBox="1"/>
          <p:nvPr/>
        </p:nvSpPr>
        <p:spPr>
          <a:xfrm>
            <a:off x="-12215413" y="5039832"/>
            <a:ext cx="12192000" cy="1015663"/>
          </a:xfrm>
          <a:prstGeom prst="rect">
            <a:avLst/>
          </a:prstGeom>
          <a:noFill/>
        </p:spPr>
        <p:txBody>
          <a:bodyPr wrap="square" rtlCol="0">
            <a:spAutoFit/>
          </a:bodyPr>
          <a:lstStyle/>
          <a:p>
            <a:pPr algn="ctr"/>
            <a:r>
              <a:rPr lang="de-DE" sz="6000" b="1" dirty="0"/>
              <a:t>Quellen</a:t>
            </a:r>
            <a:endParaRPr lang="de-DE" sz="6000" dirty="0"/>
          </a:p>
        </p:txBody>
      </p:sp>
      <p:sp>
        <p:nvSpPr>
          <p:cNvPr id="3" name="Titel 2">
            <a:extLst>
              <a:ext uri="{FF2B5EF4-FFF2-40B4-BE49-F238E27FC236}">
                <a16:creationId xmlns:a16="http://schemas.microsoft.com/office/drawing/2014/main" id="{EDCAAE13-86A1-AD62-C934-37FB0114BF39}"/>
              </a:ext>
            </a:extLst>
          </p:cNvPr>
          <p:cNvSpPr txBox="1">
            <a:spLocks/>
          </p:cNvSpPr>
          <p:nvPr/>
        </p:nvSpPr>
        <p:spPr>
          <a:xfrm>
            <a:off x="620897" y="863531"/>
            <a:ext cx="11316766" cy="792163"/>
          </a:xfrm>
          <a:prstGeom prst="rect">
            <a:avLst/>
          </a:prstGeom>
        </p:spPr>
        <p:txBody>
          <a:bodyPr/>
          <a:lstStyle>
            <a:lvl1pPr marL="0" marR="0" indent="0" algn="l" defTabSz="914400" rtl="0" latinLnBrk="0">
              <a:lnSpc>
                <a:spcPct val="90000"/>
              </a:lnSpc>
              <a:spcBef>
                <a:spcPts val="0"/>
              </a:spcBef>
              <a:spcAft>
                <a:spcPts val="0"/>
              </a:spcAft>
              <a:buClrTx/>
              <a:buSzTx/>
              <a:buFontTx/>
              <a:buNone/>
              <a:tabLst/>
              <a:defRPr sz="4000" b="1" i="0" u="sng" strike="noStrike" cap="none" spc="0" baseline="0">
                <a:solidFill>
                  <a:srgbClr val="000000"/>
                </a:solidFill>
                <a:uFillTx/>
                <a:latin typeface="Rockwell" panose="02060603020205020403" pitchFamily="18" charset="77"/>
                <a:ea typeface="Rockwell" panose="02060603020205020403" pitchFamily="18" charset="77"/>
                <a:cs typeface="Rockwell" panose="02060603020205020403" pitchFamily="18" charset="77"/>
                <a:sym typeface="Roboto Slab Regular Bold"/>
              </a:defRPr>
            </a:lvl1pPr>
            <a:lvl2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2pPr>
            <a:lvl3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3pPr>
            <a:lvl4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4pPr>
            <a:lvl5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5pPr>
            <a:lvl6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6pPr>
            <a:lvl7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7pPr>
            <a:lvl8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8pPr>
            <a:lvl9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9pPr>
          </a:lstStyle>
          <a:p>
            <a:pPr hangingPunct="1"/>
            <a:r>
              <a:rPr lang="de-DE" u="none" dirty="0"/>
              <a:t>Widersprüche</a:t>
            </a:r>
          </a:p>
        </p:txBody>
      </p:sp>
      <p:sp>
        <p:nvSpPr>
          <p:cNvPr id="4" name="Textfeld 19">
            <a:extLst>
              <a:ext uri="{FF2B5EF4-FFF2-40B4-BE49-F238E27FC236}">
                <a16:creationId xmlns:a16="http://schemas.microsoft.com/office/drawing/2014/main" id="{EEF11659-FD05-4EC7-823F-C1D2FA469A57}"/>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38</a:t>
            </a:fld>
            <a:endParaRPr lang="de-DE" dirty="0">
              <a:latin typeface="Aptos" panose="020B0004020202020204" pitchFamily="34" charset="0"/>
            </a:endParaRPr>
          </a:p>
        </p:txBody>
      </p:sp>
    </p:spTree>
    <p:extLst>
      <p:ext uri="{BB962C8B-B14F-4D97-AF65-F5344CB8AC3E}">
        <p14:creationId xmlns:p14="http://schemas.microsoft.com/office/powerpoint/2010/main" val="619948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llipse 1">
            <a:extLst>
              <a:ext uri="{FF2B5EF4-FFF2-40B4-BE49-F238E27FC236}">
                <a16:creationId xmlns:a16="http://schemas.microsoft.com/office/drawing/2014/main" id="{69E78517-B52F-AD22-A1DB-C60C8DC2B80E}"/>
              </a:ext>
            </a:extLst>
          </p:cNvPr>
          <p:cNvSpPr/>
          <p:nvPr/>
        </p:nvSpPr>
        <p:spPr>
          <a:xfrm>
            <a:off x="4948827" y="1920955"/>
            <a:ext cx="2294346" cy="2294346"/>
          </a:xfrm>
          <a:prstGeom prst="ellipse">
            <a:avLst/>
          </a:prstGeom>
          <a:solidFill>
            <a:srgbClr val="DDD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5" name="Grafik 4" descr="Drama mit einfarbiger Füllung">
            <a:extLst>
              <a:ext uri="{FF2B5EF4-FFF2-40B4-BE49-F238E27FC236}">
                <a16:creationId xmlns:a16="http://schemas.microsoft.com/office/drawing/2014/main" id="{16B9E875-CDFB-1877-B5A5-FB53A99E9915}"/>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55834" y="2235363"/>
            <a:ext cx="1646676" cy="1646676"/>
          </a:xfrm>
          <a:prstGeom prst="rect">
            <a:avLst/>
          </a:prstGeom>
          <a:effectLst/>
        </p:spPr>
      </p:pic>
      <p:pic>
        <p:nvPicPr>
          <p:cNvPr id="7" name="Grafik 6" descr="Übertragen mit einfarbiger Füllung">
            <a:extLst>
              <a:ext uri="{FF2B5EF4-FFF2-40B4-BE49-F238E27FC236}">
                <a16:creationId xmlns:a16="http://schemas.microsoft.com/office/drawing/2014/main" id="{A09BD9B9-1426-F1D1-0D1C-09A297BE2235}"/>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014248" y="2235363"/>
            <a:ext cx="1646676" cy="1646676"/>
          </a:xfrm>
          <a:prstGeom prst="rect">
            <a:avLst/>
          </a:prstGeom>
          <a:effectLst/>
        </p:spPr>
      </p:pic>
      <p:pic>
        <p:nvPicPr>
          <p:cNvPr id="9" name="Grafik 8" descr="Ordnersuche mit einfarbiger Füllung">
            <a:extLst>
              <a:ext uri="{FF2B5EF4-FFF2-40B4-BE49-F238E27FC236}">
                <a16:creationId xmlns:a16="http://schemas.microsoft.com/office/drawing/2014/main" id="{51AE8BC9-A8CE-A67D-E996-94E0FBEBAC3B}"/>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272662" y="2235363"/>
            <a:ext cx="1646676" cy="1646676"/>
          </a:xfrm>
          <a:prstGeom prst="rect">
            <a:avLst/>
          </a:prstGeom>
        </p:spPr>
      </p:pic>
      <p:pic>
        <p:nvPicPr>
          <p:cNvPr id="11" name="Grafik 10" descr="Hochspannung mit einfarbiger Füllung">
            <a:extLst>
              <a:ext uri="{FF2B5EF4-FFF2-40B4-BE49-F238E27FC236}">
                <a16:creationId xmlns:a16="http://schemas.microsoft.com/office/drawing/2014/main" id="{829BC3E5-D3E0-9D0C-4B14-91BE99782053}"/>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7531076" y="2235363"/>
            <a:ext cx="1646676" cy="1646676"/>
          </a:xfrm>
          <a:prstGeom prst="rect">
            <a:avLst/>
          </a:prstGeom>
        </p:spPr>
      </p:pic>
      <p:pic>
        <p:nvPicPr>
          <p:cNvPr id="13" name="Grafik 12" descr="Engelsgesicht mit einfarbiger Füllung mit einfarbiger Füllung">
            <a:extLst>
              <a:ext uri="{FF2B5EF4-FFF2-40B4-BE49-F238E27FC236}">
                <a16:creationId xmlns:a16="http://schemas.microsoft.com/office/drawing/2014/main" id="{548B2056-7D6A-40EB-48FE-FF3495ED845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9789488" y="2235363"/>
            <a:ext cx="1646680" cy="1646676"/>
          </a:xfrm>
          <a:prstGeom prst="rect">
            <a:avLst/>
          </a:prstGeom>
        </p:spPr>
      </p:pic>
      <p:sp>
        <p:nvSpPr>
          <p:cNvPr id="8" name="Textfeld 7">
            <a:extLst>
              <a:ext uri="{FF2B5EF4-FFF2-40B4-BE49-F238E27FC236}">
                <a16:creationId xmlns:a16="http://schemas.microsoft.com/office/drawing/2014/main" id="{263EDFC4-47B8-8FD6-34F4-31BB2073C4E5}"/>
              </a:ext>
            </a:extLst>
          </p:cNvPr>
          <p:cNvSpPr txBox="1"/>
          <p:nvPr/>
        </p:nvSpPr>
        <p:spPr>
          <a:xfrm>
            <a:off x="12192000" y="5039832"/>
            <a:ext cx="12192000" cy="1015663"/>
          </a:xfrm>
          <a:prstGeom prst="rect">
            <a:avLst/>
          </a:prstGeom>
          <a:noFill/>
        </p:spPr>
        <p:txBody>
          <a:bodyPr wrap="square" rtlCol="0">
            <a:spAutoFit/>
          </a:bodyPr>
          <a:lstStyle/>
          <a:p>
            <a:pPr algn="ctr"/>
            <a:r>
              <a:rPr lang="de-DE" sz="6000" b="1" dirty="0"/>
              <a:t>Widersprüche</a:t>
            </a:r>
            <a:endParaRPr lang="de-DE" sz="6000" dirty="0"/>
          </a:p>
        </p:txBody>
      </p:sp>
      <p:sp>
        <p:nvSpPr>
          <p:cNvPr id="10" name="Textfeld 9">
            <a:extLst>
              <a:ext uri="{FF2B5EF4-FFF2-40B4-BE49-F238E27FC236}">
                <a16:creationId xmlns:a16="http://schemas.microsoft.com/office/drawing/2014/main" id="{95173784-0BC9-3580-5436-977810DDC122}"/>
              </a:ext>
            </a:extLst>
          </p:cNvPr>
          <p:cNvSpPr txBox="1"/>
          <p:nvPr/>
        </p:nvSpPr>
        <p:spPr>
          <a:xfrm>
            <a:off x="-12215413" y="5039832"/>
            <a:ext cx="12192000" cy="1015663"/>
          </a:xfrm>
          <a:prstGeom prst="rect">
            <a:avLst/>
          </a:prstGeom>
          <a:noFill/>
        </p:spPr>
        <p:txBody>
          <a:bodyPr wrap="square" rtlCol="0">
            <a:spAutoFit/>
          </a:bodyPr>
          <a:lstStyle/>
          <a:p>
            <a:pPr algn="ctr"/>
            <a:r>
              <a:rPr lang="de-DE" sz="6000" b="1" dirty="0"/>
              <a:t>Desinformation</a:t>
            </a:r>
            <a:endParaRPr lang="de-DE" sz="6000" dirty="0"/>
          </a:p>
        </p:txBody>
      </p:sp>
      <p:sp>
        <p:nvSpPr>
          <p:cNvPr id="3" name="Titel 2">
            <a:extLst>
              <a:ext uri="{FF2B5EF4-FFF2-40B4-BE49-F238E27FC236}">
                <a16:creationId xmlns:a16="http://schemas.microsoft.com/office/drawing/2014/main" id="{47E95D6E-6DF4-0E0D-C35A-364F6FA367BA}"/>
              </a:ext>
            </a:extLst>
          </p:cNvPr>
          <p:cNvSpPr txBox="1">
            <a:spLocks/>
          </p:cNvSpPr>
          <p:nvPr/>
        </p:nvSpPr>
        <p:spPr>
          <a:xfrm>
            <a:off x="620897" y="863531"/>
            <a:ext cx="11316766" cy="792163"/>
          </a:xfrm>
          <a:prstGeom prst="rect">
            <a:avLst/>
          </a:prstGeom>
        </p:spPr>
        <p:txBody>
          <a:bodyPr/>
          <a:lstStyle>
            <a:lvl1pPr marL="0" marR="0" indent="0" algn="l" defTabSz="914400" rtl="0" latinLnBrk="0">
              <a:lnSpc>
                <a:spcPct val="90000"/>
              </a:lnSpc>
              <a:spcBef>
                <a:spcPts val="0"/>
              </a:spcBef>
              <a:spcAft>
                <a:spcPts val="0"/>
              </a:spcAft>
              <a:buClrTx/>
              <a:buSzTx/>
              <a:buFontTx/>
              <a:buNone/>
              <a:tabLst/>
              <a:defRPr sz="4000" b="1" i="0" u="sng" strike="noStrike" cap="none" spc="0" baseline="0">
                <a:solidFill>
                  <a:srgbClr val="000000"/>
                </a:solidFill>
                <a:uFillTx/>
                <a:latin typeface="Rockwell" panose="02060603020205020403" pitchFamily="18" charset="77"/>
                <a:ea typeface="Rockwell" panose="02060603020205020403" pitchFamily="18" charset="77"/>
                <a:cs typeface="Rockwell" panose="02060603020205020403" pitchFamily="18" charset="77"/>
                <a:sym typeface="Roboto Slab Regular Bold"/>
              </a:defRPr>
            </a:lvl1pPr>
            <a:lvl2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2pPr>
            <a:lvl3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3pPr>
            <a:lvl4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4pPr>
            <a:lvl5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5pPr>
            <a:lvl6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6pPr>
            <a:lvl7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7pPr>
            <a:lvl8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8pPr>
            <a:lvl9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9pPr>
          </a:lstStyle>
          <a:p>
            <a:pPr hangingPunct="1"/>
            <a:r>
              <a:rPr lang="de-DE" u="none" dirty="0"/>
              <a:t>Quellen</a:t>
            </a:r>
          </a:p>
        </p:txBody>
      </p:sp>
      <p:sp>
        <p:nvSpPr>
          <p:cNvPr id="4" name="Textfeld 19">
            <a:extLst>
              <a:ext uri="{FF2B5EF4-FFF2-40B4-BE49-F238E27FC236}">
                <a16:creationId xmlns:a16="http://schemas.microsoft.com/office/drawing/2014/main" id="{FF6DD28C-3AA4-793B-2675-C7B352BE755D}"/>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39</a:t>
            </a:fld>
            <a:endParaRPr lang="de-DE" dirty="0">
              <a:latin typeface="Aptos" panose="020B0004020202020204" pitchFamily="34" charset="0"/>
            </a:endParaRPr>
          </a:p>
        </p:txBody>
      </p:sp>
    </p:spTree>
    <p:extLst>
      <p:ext uri="{BB962C8B-B14F-4D97-AF65-F5344CB8AC3E}">
        <p14:creationId xmlns:p14="http://schemas.microsoft.com/office/powerpoint/2010/main" val="169130203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descr="Kinder, die ein wissenschaftliches Experiment durchführen">
            <a:extLst>
              <a:ext uri="{FF2B5EF4-FFF2-40B4-BE49-F238E27FC236}">
                <a16:creationId xmlns:a16="http://schemas.microsoft.com/office/drawing/2014/main" id="{9B576715-AFCB-F176-F693-32F2D548B92F}"/>
              </a:ext>
            </a:extLst>
          </p:cNvPr>
          <p:cNvPicPr>
            <a:picLocks noChangeAspect="1"/>
          </p:cNvPicPr>
          <p:nvPr/>
        </p:nvPicPr>
        <p:blipFill>
          <a:blip r:embed="rId3">
            <a:extLst>
              <a:ext uri="{28A0092B-C50C-407E-A947-70E740481C1C}">
                <a14:useLocalDpi xmlns:a14="http://schemas.microsoft.com/office/drawing/2010/main" val="0"/>
              </a:ext>
            </a:extLst>
          </a:blip>
          <a:srcRect t="10392" b="10392"/>
          <a:stretch/>
        </p:blipFill>
        <p:spPr>
          <a:xfrm rot="-60000">
            <a:off x="2993711" y="1857858"/>
            <a:ext cx="7997847" cy="4220927"/>
          </a:xfrm>
          <a:prstGeom prst="roundRect">
            <a:avLst>
              <a:gd name="adj" fmla="val 3193"/>
            </a:avLst>
          </a:prstGeom>
        </p:spPr>
      </p:pic>
      <p:sp>
        <p:nvSpPr>
          <p:cNvPr id="3" name="Titel 2">
            <a:extLst>
              <a:ext uri="{FF2B5EF4-FFF2-40B4-BE49-F238E27FC236}">
                <a16:creationId xmlns:a16="http://schemas.microsoft.com/office/drawing/2014/main" id="{91D110EF-7140-1063-FEB3-978618859704}"/>
              </a:ext>
            </a:extLst>
          </p:cNvPr>
          <p:cNvSpPr txBox="1">
            <a:spLocks/>
          </p:cNvSpPr>
          <p:nvPr/>
        </p:nvSpPr>
        <p:spPr>
          <a:xfrm>
            <a:off x="620897" y="863531"/>
            <a:ext cx="11316766" cy="792163"/>
          </a:xfrm>
          <a:prstGeom prst="rect">
            <a:avLst/>
          </a:prstGeom>
        </p:spPr>
        <p:txBody>
          <a:bodyPr/>
          <a:lstStyle>
            <a:lvl1pPr marL="0" marR="0" indent="0" algn="l" defTabSz="914400" rtl="0" latinLnBrk="0">
              <a:lnSpc>
                <a:spcPct val="90000"/>
              </a:lnSpc>
              <a:spcBef>
                <a:spcPts val="0"/>
              </a:spcBef>
              <a:spcAft>
                <a:spcPts val="0"/>
              </a:spcAft>
              <a:buClrTx/>
              <a:buSzTx/>
              <a:buFontTx/>
              <a:buNone/>
              <a:tabLst/>
              <a:defRPr sz="4000" b="1" i="0" u="sng" strike="noStrike" cap="none" spc="0" baseline="0">
                <a:solidFill>
                  <a:srgbClr val="000000"/>
                </a:solidFill>
                <a:uFillTx/>
                <a:latin typeface="Rockwell" panose="02060603020205020403" pitchFamily="18" charset="77"/>
                <a:ea typeface="Rockwell" panose="02060603020205020403" pitchFamily="18" charset="77"/>
                <a:cs typeface="Rockwell" panose="02060603020205020403" pitchFamily="18" charset="77"/>
                <a:sym typeface="Roboto Slab Regular Bold"/>
              </a:defRPr>
            </a:lvl1pPr>
            <a:lvl2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2pPr>
            <a:lvl3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3pPr>
            <a:lvl4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4pPr>
            <a:lvl5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5pPr>
            <a:lvl6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6pPr>
            <a:lvl7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7pPr>
            <a:lvl8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8pPr>
            <a:lvl9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9pPr>
          </a:lstStyle>
          <a:p>
            <a:pPr hangingPunct="1"/>
            <a:r>
              <a:rPr lang="de-DE" u="none" dirty="0"/>
              <a:t>Ein kleines Experiment …</a:t>
            </a:r>
          </a:p>
        </p:txBody>
      </p:sp>
      <p:sp>
        <p:nvSpPr>
          <p:cNvPr id="6" name="Textfeld 19">
            <a:extLst>
              <a:ext uri="{FF2B5EF4-FFF2-40B4-BE49-F238E27FC236}">
                <a16:creationId xmlns:a16="http://schemas.microsoft.com/office/drawing/2014/main" id="{BE8D3A48-5225-EAE0-10DF-1DF8C9D24CE1}"/>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4</a:t>
            </a:fld>
            <a:endParaRPr lang="de-DE" dirty="0">
              <a:latin typeface="Aptos" panose="020B0004020202020204" pitchFamily="34" charset="0"/>
            </a:endParaRPr>
          </a:p>
        </p:txBody>
      </p:sp>
    </p:spTree>
    <p:extLst>
      <p:ext uri="{BB962C8B-B14F-4D97-AF65-F5344CB8AC3E}">
        <p14:creationId xmlns:p14="http://schemas.microsoft.com/office/powerpoint/2010/main" val="1197352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llipse 1">
            <a:extLst>
              <a:ext uri="{FF2B5EF4-FFF2-40B4-BE49-F238E27FC236}">
                <a16:creationId xmlns:a16="http://schemas.microsoft.com/office/drawing/2014/main" id="{69E78517-B52F-AD22-A1DB-C60C8DC2B80E}"/>
              </a:ext>
            </a:extLst>
          </p:cNvPr>
          <p:cNvSpPr/>
          <p:nvPr/>
        </p:nvSpPr>
        <p:spPr>
          <a:xfrm>
            <a:off x="7207241" y="1920955"/>
            <a:ext cx="2294346" cy="2294346"/>
          </a:xfrm>
          <a:prstGeom prst="ellipse">
            <a:avLst/>
          </a:prstGeom>
          <a:solidFill>
            <a:srgbClr val="DDD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5" name="Grafik 4" descr="Drama mit einfarbiger Füllung">
            <a:extLst>
              <a:ext uri="{FF2B5EF4-FFF2-40B4-BE49-F238E27FC236}">
                <a16:creationId xmlns:a16="http://schemas.microsoft.com/office/drawing/2014/main" id="{16B9E875-CDFB-1877-B5A5-FB53A99E9915}"/>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55834" y="2235363"/>
            <a:ext cx="1646676" cy="1646676"/>
          </a:xfrm>
          <a:prstGeom prst="rect">
            <a:avLst/>
          </a:prstGeom>
          <a:effectLst/>
        </p:spPr>
      </p:pic>
      <p:pic>
        <p:nvPicPr>
          <p:cNvPr id="7" name="Grafik 6" descr="Übertragen mit einfarbiger Füllung">
            <a:extLst>
              <a:ext uri="{FF2B5EF4-FFF2-40B4-BE49-F238E27FC236}">
                <a16:creationId xmlns:a16="http://schemas.microsoft.com/office/drawing/2014/main" id="{A09BD9B9-1426-F1D1-0D1C-09A297BE2235}"/>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014248" y="2235363"/>
            <a:ext cx="1646676" cy="1646676"/>
          </a:xfrm>
          <a:prstGeom prst="rect">
            <a:avLst/>
          </a:prstGeom>
          <a:effectLst/>
        </p:spPr>
      </p:pic>
      <p:pic>
        <p:nvPicPr>
          <p:cNvPr id="9" name="Grafik 8" descr="Ordnersuche mit einfarbiger Füllung">
            <a:extLst>
              <a:ext uri="{FF2B5EF4-FFF2-40B4-BE49-F238E27FC236}">
                <a16:creationId xmlns:a16="http://schemas.microsoft.com/office/drawing/2014/main" id="{51AE8BC9-A8CE-A67D-E996-94E0FBEBAC3B}"/>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272662" y="2235363"/>
            <a:ext cx="1646676" cy="1646676"/>
          </a:xfrm>
          <a:prstGeom prst="rect">
            <a:avLst/>
          </a:prstGeom>
          <a:effectLst/>
        </p:spPr>
      </p:pic>
      <p:pic>
        <p:nvPicPr>
          <p:cNvPr id="11" name="Grafik 10" descr="Hochspannung mit einfarbiger Füllung">
            <a:extLst>
              <a:ext uri="{FF2B5EF4-FFF2-40B4-BE49-F238E27FC236}">
                <a16:creationId xmlns:a16="http://schemas.microsoft.com/office/drawing/2014/main" id="{829BC3E5-D3E0-9D0C-4B14-91BE99782053}"/>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7531076" y="2235363"/>
            <a:ext cx="1646676" cy="1646676"/>
          </a:xfrm>
          <a:prstGeom prst="rect">
            <a:avLst/>
          </a:prstGeom>
        </p:spPr>
      </p:pic>
      <p:pic>
        <p:nvPicPr>
          <p:cNvPr id="13" name="Grafik 12" descr="Engelsgesicht mit einfarbiger Füllung mit einfarbiger Füllung">
            <a:extLst>
              <a:ext uri="{FF2B5EF4-FFF2-40B4-BE49-F238E27FC236}">
                <a16:creationId xmlns:a16="http://schemas.microsoft.com/office/drawing/2014/main" id="{548B2056-7D6A-40EB-48FE-FF3495ED845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9789488" y="2235363"/>
            <a:ext cx="1646680" cy="1646676"/>
          </a:xfrm>
          <a:prstGeom prst="rect">
            <a:avLst/>
          </a:prstGeom>
        </p:spPr>
      </p:pic>
      <p:sp>
        <p:nvSpPr>
          <p:cNvPr id="4" name="Textfeld 3">
            <a:extLst>
              <a:ext uri="{FF2B5EF4-FFF2-40B4-BE49-F238E27FC236}">
                <a16:creationId xmlns:a16="http://schemas.microsoft.com/office/drawing/2014/main" id="{BEE96655-6B56-9CC7-B808-65B17D75591F}"/>
              </a:ext>
            </a:extLst>
          </p:cNvPr>
          <p:cNvSpPr txBox="1"/>
          <p:nvPr/>
        </p:nvSpPr>
        <p:spPr>
          <a:xfrm>
            <a:off x="12192000" y="5039832"/>
            <a:ext cx="12192000" cy="1015663"/>
          </a:xfrm>
          <a:prstGeom prst="rect">
            <a:avLst/>
          </a:prstGeom>
          <a:noFill/>
        </p:spPr>
        <p:txBody>
          <a:bodyPr wrap="square" rtlCol="0">
            <a:spAutoFit/>
          </a:bodyPr>
          <a:lstStyle/>
          <a:p>
            <a:pPr algn="ctr"/>
            <a:r>
              <a:rPr lang="de-DE" sz="6000" b="1" dirty="0"/>
              <a:t>Quellen</a:t>
            </a:r>
            <a:endParaRPr lang="de-DE" sz="6000" dirty="0"/>
          </a:p>
        </p:txBody>
      </p:sp>
      <p:sp>
        <p:nvSpPr>
          <p:cNvPr id="6" name="Textfeld 5">
            <a:extLst>
              <a:ext uri="{FF2B5EF4-FFF2-40B4-BE49-F238E27FC236}">
                <a16:creationId xmlns:a16="http://schemas.microsoft.com/office/drawing/2014/main" id="{097E5CBE-319A-CA53-C73B-7EE754065AF9}"/>
              </a:ext>
            </a:extLst>
          </p:cNvPr>
          <p:cNvSpPr txBox="1"/>
          <p:nvPr/>
        </p:nvSpPr>
        <p:spPr>
          <a:xfrm>
            <a:off x="-12215413" y="5039832"/>
            <a:ext cx="12192000" cy="1015663"/>
          </a:xfrm>
          <a:prstGeom prst="rect">
            <a:avLst/>
          </a:prstGeom>
          <a:noFill/>
        </p:spPr>
        <p:txBody>
          <a:bodyPr wrap="square" rtlCol="0">
            <a:spAutoFit/>
          </a:bodyPr>
          <a:lstStyle/>
          <a:p>
            <a:pPr algn="ctr"/>
            <a:r>
              <a:rPr lang="de-DE" sz="6000" b="1" dirty="0"/>
              <a:t>Kompetenz</a:t>
            </a:r>
            <a:endParaRPr lang="de-DE" sz="6000" dirty="0"/>
          </a:p>
        </p:txBody>
      </p:sp>
      <p:sp>
        <p:nvSpPr>
          <p:cNvPr id="8" name="Titel 2">
            <a:extLst>
              <a:ext uri="{FF2B5EF4-FFF2-40B4-BE49-F238E27FC236}">
                <a16:creationId xmlns:a16="http://schemas.microsoft.com/office/drawing/2014/main" id="{9375B1DA-0568-4583-D1B2-2A7EBA2EEC7F}"/>
              </a:ext>
            </a:extLst>
          </p:cNvPr>
          <p:cNvSpPr txBox="1">
            <a:spLocks/>
          </p:cNvSpPr>
          <p:nvPr/>
        </p:nvSpPr>
        <p:spPr>
          <a:xfrm>
            <a:off x="620897" y="863531"/>
            <a:ext cx="11316766" cy="792163"/>
          </a:xfrm>
          <a:prstGeom prst="rect">
            <a:avLst/>
          </a:prstGeom>
        </p:spPr>
        <p:txBody>
          <a:bodyPr/>
          <a:lstStyle>
            <a:lvl1pPr marL="0" marR="0" indent="0" algn="l" defTabSz="914400" rtl="0" latinLnBrk="0">
              <a:lnSpc>
                <a:spcPct val="90000"/>
              </a:lnSpc>
              <a:spcBef>
                <a:spcPts val="0"/>
              </a:spcBef>
              <a:spcAft>
                <a:spcPts val="0"/>
              </a:spcAft>
              <a:buClrTx/>
              <a:buSzTx/>
              <a:buFontTx/>
              <a:buNone/>
              <a:tabLst/>
              <a:defRPr sz="4000" b="1" i="0" u="sng" strike="noStrike" cap="none" spc="0" baseline="0">
                <a:solidFill>
                  <a:srgbClr val="000000"/>
                </a:solidFill>
                <a:uFillTx/>
                <a:latin typeface="Rockwell" panose="02060603020205020403" pitchFamily="18" charset="77"/>
                <a:ea typeface="Rockwell" panose="02060603020205020403" pitchFamily="18" charset="77"/>
                <a:cs typeface="Rockwell" panose="02060603020205020403" pitchFamily="18" charset="77"/>
                <a:sym typeface="Roboto Slab Regular Bold"/>
              </a:defRPr>
            </a:lvl1pPr>
            <a:lvl2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2pPr>
            <a:lvl3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3pPr>
            <a:lvl4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4pPr>
            <a:lvl5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5pPr>
            <a:lvl6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6pPr>
            <a:lvl7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7pPr>
            <a:lvl8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8pPr>
            <a:lvl9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9pPr>
          </a:lstStyle>
          <a:p>
            <a:pPr hangingPunct="1"/>
            <a:r>
              <a:rPr lang="de-DE" u="none" dirty="0"/>
              <a:t>Desinformation</a:t>
            </a:r>
          </a:p>
        </p:txBody>
      </p:sp>
      <p:sp>
        <p:nvSpPr>
          <p:cNvPr id="10" name="Textfeld 19">
            <a:extLst>
              <a:ext uri="{FF2B5EF4-FFF2-40B4-BE49-F238E27FC236}">
                <a16:creationId xmlns:a16="http://schemas.microsoft.com/office/drawing/2014/main" id="{91D91F04-8AAE-61BC-95FC-6AEC120C6867}"/>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40</a:t>
            </a:fld>
            <a:endParaRPr lang="de-DE" dirty="0">
              <a:latin typeface="Aptos" panose="020B0004020202020204" pitchFamily="34" charset="0"/>
            </a:endParaRPr>
          </a:p>
        </p:txBody>
      </p:sp>
    </p:spTree>
    <p:extLst>
      <p:ext uri="{BB962C8B-B14F-4D97-AF65-F5344CB8AC3E}">
        <p14:creationId xmlns:p14="http://schemas.microsoft.com/office/powerpoint/2010/main" val="224324130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llipse 1">
            <a:extLst>
              <a:ext uri="{FF2B5EF4-FFF2-40B4-BE49-F238E27FC236}">
                <a16:creationId xmlns:a16="http://schemas.microsoft.com/office/drawing/2014/main" id="{69E78517-B52F-AD22-A1DB-C60C8DC2B80E}"/>
              </a:ext>
            </a:extLst>
          </p:cNvPr>
          <p:cNvSpPr/>
          <p:nvPr/>
        </p:nvSpPr>
        <p:spPr>
          <a:xfrm>
            <a:off x="9465655" y="1920955"/>
            <a:ext cx="2294346" cy="2294346"/>
          </a:xfrm>
          <a:prstGeom prst="ellipse">
            <a:avLst/>
          </a:prstGeom>
          <a:solidFill>
            <a:srgbClr val="DDD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pic>
        <p:nvPicPr>
          <p:cNvPr id="5" name="Grafik 4" descr="Drama mit einfarbiger Füllung">
            <a:extLst>
              <a:ext uri="{FF2B5EF4-FFF2-40B4-BE49-F238E27FC236}">
                <a16:creationId xmlns:a16="http://schemas.microsoft.com/office/drawing/2014/main" id="{16B9E875-CDFB-1877-B5A5-FB53A99E9915}"/>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755834" y="2235363"/>
            <a:ext cx="1646676" cy="1646676"/>
          </a:xfrm>
          <a:prstGeom prst="rect">
            <a:avLst/>
          </a:prstGeom>
          <a:effectLst/>
        </p:spPr>
      </p:pic>
      <p:pic>
        <p:nvPicPr>
          <p:cNvPr id="7" name="Grafik 6" descr="Übertragen mit einfarbiger Füllung">
            <a:extLst>
              <a:ext uri="{FF2B5EF4-FFF2-40B4-BE49-F238E27FC236}">
                <a16:creationId xmlns:a16="http://schemas.microsoft.com/office/drawing/2014/main" id="{A09BD9B9-1426-F1D1-0D1C-09A297BE2235}"/>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3014248" y="2235363"/>
            <a:ext cx="1646676" cy="1646676"/>
          </a:xfrm>
          <a:prstGeom prst="rect">
            <a:avLst/>
          </a:prstGeom>
          <a:effectLst/>
        </p:spPr>
      </p:pic>
      <p:pic>
        <p:nvPicPr>
          <p:cNvPr id="9" name="Grafik 8" descr="Ordnersuche mit einfarbiger Füllung">
            <a:extLst>
              <a:ext uri="{FF2B5EF4-FFF2-40B4-BE49-F238E27FC236}">
                <a16:creationId xmlns:a16="http://schemas.microsoft.com/office/drawing/2014/main" id="{51AE8BC9-A8CE-A67D-E996-94E0FBEBAC3B}"/>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272662" y="2235363"/>
            <a:ext cx="1646676" cy="1646676"/>
          </a:xfrm>
          <a:prstGeom prst="rect">
            <a:avLst/>
          </a:prstGeom>
          <a:effectLst/>
        </p:spPr>
      </p:pic>
      <p:pic>
        <p:nvPicPr>
          <p:cNvPr id="11" name="Grafik 10" descr="Hochspannung mit einfarbiger Füllung">
            <a:extLst>
              <a:ext uri="{FF2B5EF4-FFF2-40B4-BE49-F238E27FC236}">
                <a16:creationId xmlns:a16="http://schemas.microsoft.com/office/drawing/2014/main" id="{829BC3E5-D3E0-9D0C-4B14-91BE99782053}"/>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7531076" y="2235363"/>
            <a:ext cx="1646676" cy="1646676"/>
          </a:xfrm>
          <a:prstGeom prst="rect">
            <a:avLst/>
          </a:prstGeom>
          <a:effectLst/>
        </p:spPr>
      </p:pic>
      <p:pic>
        <p:nvPicPr>
          <p:cNvPr id="13" name="Grafik 12" descr="Engelsgesicht mit einfarbiger Füllung mit einfarbiger Füllung">
            <a:extLst>
              <a:ext uri="{FF2B5EF4-FFF2-40B4-BE49-F238E27FC236}">
                <a16:creationId xmlns:a16="http://schemas.microsoft.com/office/drawing/2014/main" id="{548B2056-7D6A-40EB-48FE-FF3495ED845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p:blipFill>
        <p:spPr>
          <a:xfrm>
            <a:off x="9789488" y="2235363"/>
            <a:ext cx="1646680" cy="1646676"/>
          </a:xfrm>
          <a:prstGeom prst="rect">
            <a:avLst/>
          </a:prstGeom>
        </p:spPr>
      </p:pic>
      <p:sp>
        <p:nvSpPr>
          <p:cNvPr id="8" name="Textfeld 7">
            <a:extLst>
              <a:ext uri="{FF2B5EF4-FFF2-40B4-BE49-F238E27FC236}">
                <a16:creationId xmlns:a16="http://schemas.microsoft.com/office/drawing/2014/main" id="{BA25ED64-FD20-F533-1C1C-E48E7264EAA9}"/>
              </a:ext>
            </a:extLst>
          </p:cNvPr>
          <p:cNvSpPr txBox="1"/>
          <p:nvPr/>
        </p:nvSpPr>
        <p:spPr>
          <a:xfrm>
            <a:off x="12192000" y="5039832"/>
            <a:ext cx="12192000" cy="1015663"/>
          </a:xfrm>
          <a:prstGeom prst="rect">
            <a:avLst/>
          </a:prstGeom>
          <a:noFill/>
        </p:spPr>
        <p:txBody>
          <a:bodyPr wrap="square" rtlCol="0">
            <a:spAutoFit/>
          </a:bodyPr>
          <a:lstStyle/>
          <a:p>
            <a:pPr algn="ctr"/>
            <a:r>
              <a:rPr lang="de-DE" sz="6000" b="1" dirty="0"/>
              <a:t>Desinformation</a:t>
            </a:r>
            <a:endParaRPr lang="de-DE" sz="6000" dirty="0"/>
          </a:p>
        </p:txBody>
      </p:sp>
      <p:sp>
        <p:nvSpPr>
          <p:cNvPr id="3" name="Titel 2">
            <a:extLst>
              <a:ext uri="{FF2B5EF4-FFF2-40B4-BE49-F238E27FC236}">
                <a16:creationId xmlns:a16="http://schemas.microsoft.com/office/drawing/2014/main" id="{5E81DEF1-9AA3-C3EE-5EDA-8F679CFCB25D}"/>
              </a:ext>
            </a:extLst>
          </p:cNvPr>
          <p:cNvSpPr txBox="1">
            <a:spLocks/>
          </p:cNvSpPr>
          <p:nvPr/>
        </p:nvSpPr>
        <p:spPr>
          <a:xfrm>
            <a:off x="620897" y="863531"/>
            <a:ext cx="11316766" cy="792163"/>
          </a:xfrm>
          <a:prstGeom prst="rect">
            <a:avLst/>
          </a:prstGeom>
        </p:spPr>
        <p:txBody>
          <a:bodyPr/>
          <a:lstStyle>
            <a:lvl1pPr marL="0" marR="0" indent="0" algn="l" defTabSz="914400" rtl="0" latinLnBrk="0">
              <a:lnSpc>
                <a:spcPct val="90000"/>
              </a:lnSpc>
              <a:spcBef>
                <a:spcPts val="0"/>
              </a:spcBef>
              <a:spcAft>
                <a:spcPts val="0"/>
              </a:spcAft>
              <a:buClrTx/>
              <a:buSzTx/>
              <a:buFontTx/>
              <a:buNone/>
              <a:tabLst/>
              <a:defRPr sz="4000" b="1" i="0" u="sng" strike="noStrike" cap="none" spc="0" baseline="0">
                <a:solidFill>
                  <a:srgbClr val="000000"/>
                </a:solidFill>
                <a:uFillTx/>
                <a:latin typeface="Rockwell" panose="02060603020205020403" pitchFamily="18" charset="77"/>
                <a:ea typeface="Rockwell" panose="02060603020205020403" pitchFamily="18" charset="77"/>
                <a:cs typeface="Rockwell" panose="02060603020205020403" pitchFamily="18" charset="77"/>
                <a:sym typeface="Roboto Slab Regular Bold"/>
              </a:defRPr>
            </a:lvl1pPr>
            <a:lvl2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2pPr>
            <a:lvl3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3pPr>
            <a:lvl4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4pPr>
            <a:lvl5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5pPr>
            <a:lvl6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6pPr>
            <a:lvl7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7pPr>
            <a:lvl8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8pPr>
            <a:lvl9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9pPr>
          </a:lstStyle>
          <a:p>
            <a:pPr hangingPunct="1"/>
            <a:r>
              <a:rPr lang="de-DE" u="none" dirty="0"/>
              <a:t>Kompetenz</a:t>
            </a:r>
          </a:p>
        </p:txBody>
      </p:sp>
      <p:sp>
        <p:nvSpPr>
          <p:cNvPr id="4" name="Textfeld 19">
            <a:extLst>
              <a:ext uri="{FF2B5EF4-FFF2-40B4-BE49-F238E27FC236}">
                <a16:creationId xmlns:a16="http://schemas.microsoft.com/office/drawing/2014/main" id="{863A3EC9-C282-02D8-05F6-DE6781A5521C}"/>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41</a:t>
            </a:fld>
            <a:endParaRPr lang="de-DE" dirty="0">
              <a:latin typeface="Aptos" panose="020B0004020202020204" pitchFamily="34" charset="0"/>
            </a:endParaRPr>
          </a:p>
        </p:txBody>
      </p:sp>
    </p:spTree>
    <p:extLst>
      <p:ext uri="{BB962C8B-B14F-4D97-AF65-F5344CB8AC3E}">
        <p14:creationId xmlns:p14="http://schemas.microsoft.com/office/powerpoint/2010/main" val="107023002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hteck: abgerundete Ecken 13">
            <a:extLst>
              <a:ext uri="{FF2B5EF4-FFF2-40B4-BE49-F238E27FC236}">
                <a16:creationId xmlns:a16="http://schemas.microsoft.com/office/drawing/2014/main" id="{3B8A2DDF-9C33-7D59-7E4E-45D018240CEB}"/>
              </a:ext>
            </a:extLst>
          </p:cNvPr>
          <p:cNvSpPr/>
          <p:nvPr/>
        </p:nvSpPr>
        <p:spPr>
          <a:xfrm>
            <a:off x="1390650" y="2190750"/>
            <a:ext cx="2476500" cy="2476500"/>
          </a:xfrm>
          <a:prstGeom prst="roundRect">
            <a:avLst>
              <a:gd name="adj" fmla="val 8613"/>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7" name="Rechteck: abgerundete Ecken 16">
            <a:extLst>
              <a:ext uri="{FF2B5EF4-FFF2-40B4-BE49-F238E27FC236}">
                <a16:creationId xmlns:a16="http://schemas.microsoft.com/office/drawing/2014/main" id="{0C1B3DDE-F4D6-FC0B-8515-A29AC013C8AC}"/>
              </a:ext>
            </a:extLst>
          </p:cNvPr>
          <p:cNvSpPr/>
          <p:nvPr/>
        </p:nvSpPr>
        <p:spPr>
          <a:xfrm>
            <a:off x="4857750" y="2190750"/>
            <a:ext cx="2476500" cy="2476500"/>
          </a:xfrm>
          <a:prstGeom prst="roundRect">
            <a:avLst>
              <a:gd name="adj" fmla="val 8613"/>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0" name="Rechteck: abgerundete Ecken 19">
            <a:extLst>
              <a:ext uri="{FF2B5EF4-FFF2-40B4-BE49-F238E27FC236}">
                <a16:creationId xmlns:a16="http://schemas.microsoft.com/office/drawing/2014/main" id="{D0A73D61-AECD-BA61-790A-5D026E85DC62}"/>
              </a:ext>
            </a:extLst>
          </p:cNvPr>
          <p:cNvSpPr/>
          <p:nvPr/>
        </p:nvSpPr>
        <p:spPr>
          <a:xfrm>
            <a:off x="8324850" y="2190750"/>
            <a:ext cx="2476500" cy="2476500"/>
          </a:xfrm>
          <a:prstGeom prst="roundRect">
            <a:avLst>
              <a:gd name="adj" fmla="val 8613"/>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Textfeld 19">
            <a:extLst>
              <a:ext uri="{FF2B5EF4-FFF2-40B4-BE49-F238E27FC236}">
                <a16:creationId xmlns:a16="http://schemas.microsoft.com/office/drawing/2014/main" id="{59E76819-480C-17C3-A4C1-348FC0E2E616}"/>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42</a:t>
            </a:fld>
            <a:endParaRPr lang="de-DE" dirty="0">
              <a:latin typeface="Aptos" panose="020B0004020202020204" pitchFamily="34" charset="0"/>
            </a:endParaRPr>
          </a:p>
        </p:txBody>
      </p:sp>
    </p:spTree>
    <p:extLst>
      <p:ext uri="{BB962C8B-B14F-4D97-AF65-F5344CB8AC3E}">
        <p14:creationId xmlns:p14="http://schemas.microsoft.com/office/powerpoint/2010/main" val="30711101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078759-2408-274C-0E37-A1CFF9AD38B1}"/>
            </a:ext>
          </a:extLst>
        </p:cNvPr>
        <p:cNvGrpSpPr/>
        <p:nvPr/>
      </p:nvGrpSpPr>
      <p:grpSpPr>
        <a:xfrm>
          <a:off x="0" y="0"/>
          <a:ext cx="0" cy="0"/>
          <a:chOff x="0" y="0"/>
          <a:chExt cx="0" cy="0"/>
        </a:xfrm>
      </p:grpSpPr>
      <p:sp>
        <p:nvSpPr>
          <p:cNvPr id="3" name="Titel 2">
            <a:extLst>
              <a:ext uri="{FF2B5EF4-FFF2-40B4-BE49-F238E27FC236}">
                <a16:creationId xmlns:a16="http://schemas.microsoft.com/office/drawing/2014/main" id="{69CCEC70-A013-A621-D51E-36D43D325144}"/>
              </a:ext>
            </a:extLst>
          </p:cNvPr>
          <p:cNvSpPr txBox="1">
            <a:spLocks/>
          </p:cNvSpPr>
          <p:nvPr/>
        </p:nvSpPr>
        <p:spPr>
          <a:xfrm>
            <a:off x="620897" y="863531"/>
            <a:ext cx="11316766" cy="792163"/>
          </a:xfrm>
          <a:prstGeom prst="rect">
            <a:avLst/>
          </a:prstGeom>
        </p:spPr>
        <p:txBody>
          <a:bodyPr/>
          <a:lstStyle>
            <a:lvl1pPr marL="0" marR="0" indent="0" algn="l" defTabSz="914400" rtl="0" latinLnBrk="0">
              <a:lnSpc>
                <a:spcPct val="90000"/>
              </a:lnSpc>
              <a:spcBef>
                <a:spcPts val="0"/>
              </a:spcBef>
              <a:spcAft>
                <a:spcPts val="0"/>
              </a:spcAft>
              <a:buClrTx/>
              <a:buSzTx/>
              <a:buFontTx/>
              <a:buNone/>
              <a:tabLst/>
              <a:defRPr sz="4000" b="1" i="0" u="sng" strike="noStrike" cap="none" spc="0" baseline="0">
                <a:solidFill>
                  <a:srgbClr val="000000"/>
                </a:solidFill>
                <a:uFillTx/>
                <a:latin typeface="Rockwell" panose="02060603020205020403" pitchFamily="18" charset="77"/>
                <a:ea typeface="Rockwell" panose="02060603020205020403" pitchFamily="18" charset="77"/>
                <a:cs typeface="Rockwell" panose="02060603020205020403" pitchFamily="18" charset="77"/>
                <a:sym typeface="Roboto Slab Regular Bold"/>
              </a:defRPr>
            </a:lvl1pPr>
            <a:lvl2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2pPr>
            <a:lvl3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3pPr>
            <a:lvl4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4pPr>
            <a:lvl5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5pPr>
            <a:lvl6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6pPr>
            <a:lvl7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7pPr>
            <a:lvl8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8pPr>
            <a:lvl9pPr marL="0" marR="0" indent="0" algn="l" defTabSz="914400" rtl="0" latinLnBrk="0">
              <a:lnSpc>
                <a:spcPct val="90000"/>
              </a:lnSpc>
              <a:spcBef>
                <a:spcPts val="0"/>
              </a:spcBef>
              <a:spcAft>
                <a:spcPts val="0"/>
              </a:spcAft>
              <a:buClrTx/>
              <a:buSzTx/>
              <a:buFontTx/>
              <a:buNone/>
              <a:tabLst/>
              <a:defRPr sz="4000" b="0" i="0" u="sng" strike="noStrike" cap="none" spc="0" baseline="0">
                <a:solidFill>
                  <a:srgbClr val="000000"/>
                </a:solidFill>
                <a:uFillTx/>
                <a:latin typeface="Roboto Slab Regular Bold"/>
                <a:ea typeface="Roboto Slab Regular Bold"/>
                <a:cs typeface="Roboto Slab Regular Bold"/>
                <a:sym typeface="Roboto Slab Regular Bold"/>
              </a:defRPr>
            </a:lvl9pPr>
          </a:lstStyle>
          <a:p>
            <a:pPr hangingPunct="1"/>
            <a:r>
              <a:rPr lang="de-DE" u="none" dirty="0"/>
              <a:t>Abschluss</a:t>
            </a:r>
          </a:p>
        </p:txBody>
      </p:sp>
      <p:sp>
        <p:nvSpPr>
          <p:cNvPr id="5" name="Inhaltsplatzhalter 1">
            <a:extLst>
              <a:ext uri="{FF2B5EF4-FFF2-40B4-BE49-F238E27FC236}">
                <a16:creationId xmlns:a16="http://schemas.microsoft.com/office/drawing/2014/main" id="{55A7E026-3B35-CC73-C155-11C386560589}"/>
              </a:ext>
            </a:extLst>
          </p:cNvPr>
          <p:cNvSpPr txBox="1">
            <a:spLocks/>
          </p:cNvSpPr>
          <p:nvPr/>
        </p:nvSpPr>
        <p:spPr>
          <a:xfrm>
            <a:off x="1132836" y="1764359"/>
            <a:ext cx="8299315" cy="106669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numCol="1">
            <a:normAutofit fontScale="92500" lnSpcReduction="20000"/>
          </a:bodyPr>
          <a:lstStyle>
            <a:lvl1pPr marL="342900" marR="0" indent="-342900" algn="l" defTabSz="914400" rtl="0" latinLnBrk="0">
              <a:lnSpc>
                <a:spcPct val="112000"/>
              </a:lnSpc>
              <a:spcBef>
                <a:spcPts val="0"/>
              </a:spcBef>
              <a:spcAft>
                <a:spcPts val="0"/>
              </a:spcAft>
              <a:buClr>
                <a:srgbClr val="009CBC"/>
              </a:buClr>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1pPr>
            <a:lvl2pPr marL="0" marR="0" indent="176212"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2pPr>
            <a:lvl3pPr marL="0" marR="0" indent="360363"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3pPr>
            <a:lvl4pPr marL="0" marR="0" indent="534987"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4pPr>
            <a:lvl5pPr marL="0" marR="0" indent="720725" algn="l" defTabSz="914400" rtl="0" latinLnBrk="0">
              <a:lnSpc>
                <a:spcPct val="112000"/>
              </a:lnSpc>
              <a:spcBef>
                <a:spcPts val="0"/>
              </a:spcBef>
              <a:spcAft>
                <a:spcPts val="0"/>
              </a:spcAft>
              <a:buClr>
                <a:srgbClr val="009CBC"/>
              </a:buClr>
              <a:buSzTx/>
              <a:buFont typeface="Wingdings"/>
              <a:buNone/>
              <a:tabLst/>
              <a:defRPr sz="2400" b="0" i="0" u="none" strike="noStrike" cap="none" spc="0" baseline="0">
                <a:solidFill>
                  <a:srgbClr val="000000"/>
                </a:solidFill>
                <a:uFillTx/>
                <a:latin typeface="Roboto Light"/>
                <a:ea typeface="Roboto Light"/>
                <a:cs typeface="Roboto Light"/>
                <a:sym typeface="Roboto Light"/>
              </a:defRPr>
            </a:lvl5pPr>
            <a:lvl6pPr marL="25603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6pPr>
            <a:lvl7pPr marL="30175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7pPr>
            <a:lvl8pPr marL="34747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8pPr>
            <a:lvl9pPr marL="3931920" marR="0" indent="-274320" algn="l" defTabSz="914400" rtl="0" latinLnBrk="0">
              <a:lnSpc>
                <a:spcPct val="112000"/>
              </a:lnSpc>
              <a:spcBef>
                <a:spcPts val="0"/>
              </a:spcBef>
              <a:spcAft>
                <a:spcPts val="0"/>
              </a:spcAft>
              <a:buClrTx/>
              <a:buSzPct val="100000"/>
              <a:buFontTx/>
              <a:buChar char="•"/>
              <a:tabLst/>
              <a:defRPr sz="2400" b="0" i="0" u="none" strike="noStrike" cap="none" spc="0" baseline="0">
                <a:solidFill>
                  <a:srgbClr val="000000"/>
                </a:solidFill>
                <a:uFillTx/>
                <a:latin typeface="Roboto Light"/>
                <a:ea typeface="Roboto Light"/>
                <a:cs typeface="Roboto Light"/>
                <a:sym typeface="Roboto Light"/>
              </a:defRPr>
            </a:lvl9pPr>
          </a:lstStyle>
          <a:p>
            <a:pPr marL="0" indent="0" hangingPunct="1">
              <a:lnSpc>
                <a:spcPct val="150000"/>
              </a:lnSpc>
              <a:spcBef>
                <a:spcPct val="0"/>
              </a:spcBef>
              <a:buFontTx/>
              <a:buNone/>
            </a:pPr>
            <a:r>
              <a:rPr lang="de-DE" sz="1800" spc="-27" dirty="0">
                <a:solidFill>
                  <a:srgbClr val="00677C"/>
                </a:solidFill>
                <a:latin typeface="Rockwell" panose="02060603020205020403" pitchFamily="18" charset="77"/>
                <a:ea typeface="Roboto Light" panose="02000000000000000000" pitchFamily="2" charset="0"/>
                <a:cs typeface="Arial" panose="020B0604020202020204" pitchFamily="34" charset="0"/>
                <a:sym typeface="Arial Nova Bold"/>
              </a:rPr>
              <a:t>Was nehme ich für mich mit?</a:t>
            </a:r>
          </a:p>
          <a:p>
            <a:pPr marL="0" indent="0" hangingPunct="1">
              <a:lnSpc>
                <a:spcPct val="150000"/>
              </a:lnSpc>
              <a:spcBef>
                <a:spcPct val="0"/>
              </a:spcBef>
              <a:buFontTx/>
              <a:buNone/>
            </a:pPr>
            <a:r>
              <a:rPr lang="de-DE" sz="1800" spc="-27" dirty="0">
                <a:solidFill>
                  <a:srgbClr val="00677C"/>
                </a:solidFill>
                <a:latin typeface="Rockwell" panose="02060603020205020403" pitchFamily="18" charset="77"/>
                <a:ea typeface="Roboto Light" panose="02000000000000000000" pitchFamily="2" charset="0"/>
                <a:cs typeface="Arial" panose="020B0604020202020204" pitchFamily="34" charset="0"/>
                <a:sym typeface="Arial Nova Bold"/>
              </a:rPr>
              <a:t>Was fand ich besonders interessant oder berührend?</a:t>
            </a:r>
          </a:p>
          <a:p>
            <a:pPr marL="0" indent="0" hangingPunct="1">
              <a:lnSpc>
                <a:spcPct val="150000"/>
              </a:lnSpc>
              <a:spcBef>
                <a:spcPct val="0"/>
              </a:spcBef>
              <a:buFontTx/>
              <a:buNone/>
            </a:pPr>
            <a:r>
              <a:rPr lang="de-DE" sz="1800" spc="-27" dirty="0">
                <a:solidFill>
                  <a:srgbClr val="00677C"/>
                </a:solidFill>
                <a:latin typeface="Rockwell" panose="02060603020205020403" pitchFamily="18" charset="77"/>
                <a:ea typeface="Roboto Light" panose="02000000000000000000" pitchFamily="2" charset="0"/>
                <a:cs typeface="Arial" panose="020B0604020202020204" pitchFamily="34" charset="0"/>
                <a:sym typeface="Arial Nova Bold"/>
              </a:rPr>
              <a:t>Was wünsche ich mir für die Zukunft?</a:t>
            </a:r>
          </a:p>
          <a:p>
            <a:pPr marL="0" indent="0" hangingPunct="1">
              <a:lnSpc>
                <a:spcPct val="150000"/>
              </a:lnSpc>
              <a:spcBef>
                <a:spcPct val="0"/>
              </a:spcBef>
              <a:buFontTx/>
              <a:buNone/>
            </a:pPr>
            <a:endParaRPr lang="de-DE" sz="1800" spc="-27" dirty="0">
              <a:solidFill>
                <a:srgbClr val="00677C"/>
              </a:solidFill>
              <a:latin typeface="Rockwell" panose="02060603020205020403" pitchFamily="18" charset="77"/>
              <a:ea typeface="Roboto Slab Medium" pitchFamily="2" charset="0"/>
              <a:cs typeface="Arial Nova Bold"/>
              <a:sym typeface="Arial Nova Bold"/>
            </a:endParaRPr>
          </a:p>
        </p:txBody>
      </p:sp>
      <p:pic>
        <p:nvPicPr>
          <p:cNvPr id="8" name="Grafik 7" descr="Abzeichen Tick1 mit einfarbiger Füllung">
            <a:extLst>
              <a:ext uri="{FF2B5EF4-FFF2-40B4-BE49-F238E27FC236}">
                <a16:creationId xmlns:a16="http://schemas.microsoft.com/office/drawing/2014/main" id="{1FE8B3A3-7E39-4C3E-5A5A-90283D3831B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65290" y="1725653"/>
            <a:ext cx="360000" cy="360000"/>
          </a:xfrm>
          <a:prstGeom prst="rect">
            <a:avLst/>
          </a:prstGeom>
        </p:spPr>
      </p:pic>
      <p:pic>
        <p:nvPicPr>
          <p:cNvPr id="10" name="Grafik 9" descr="Abzeichen Tick1 mit einfarbiger Füllung">
            <a:extLst>
              <a:ext uri="{FF2B5EF4-FFF2-40B4-BE49-F238E27FC236}">
                <a16:creationId xmlns:a16="http://schemas.microsoft.com/office/drawing/2014/main" id="{E1F21E5F-1236-775A-E86E-A74060B3D9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65290" y="2074309"/>
            <a:ext cx="360000" cy="360000"/>
          </a:xfrm>
          <a:prstGeom prst="rect">
            <a:avLst/>
          </a:prstGeom>
        </p:spPr>
      </p:pic>
      <p:sp>
        <p:nvSpPr>
          <p:cNvPr id="11" name="Textfeld 19">
            <a:extLst>
              <a:ext uri="{FF2B5EF4-FFF2-40B4-BE49-F238E27FC236}">
                <a16:creationId xmlns:a16="http://schemas.microsoft.com/office/drawing/2014/main" id="{D5350AB8-09E3-8BAD-B159-C32C8F96B483}"/>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43</a:t>
            </a:fld>
            <a:endParaRPr lang="de-DE" dirty="0">
              <a:latin typeface="Aptos" panose="020B0004020202020204" pitchFamily="34" charset="0"/>
            </a:endParaRPr>
          </a:p>
        </p:txBody>
      </p:sp>
      <p:pic>
        <p:nvPicPr>
          <p:cNvPr id="12" name="Grafik 11" descr="Abzeichen Tick1 mit einfarbiger Füllung">
            <a:extLst>
              <a:ext uri="{FF2B5EF4-FFF2-40B4-BE49-F238E27FC236}">
                <a16:creationId xmlns:a16="http://schemas.microsoft.com/office/drawing/2014/main" id="{A3261DA6-B339-FE82-2E4B-5B1C5D55FE6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8536" y="2416662"/>
            <a:ext cx="360000" cy="360000"/>
          </a:xfrm>
          <a:prstGeom prst="rect">
            <a:avLst/>
          </a:prstGeom>
        </p:spPr>
      </p:pic>
    </p:spTree>
    <p:extLst>
      <p:ext uri="{BB962C8B-B14F-4D97-AF65-F5344CB8AC3E}">
        <p14:creationId xmlns:p14="http://schemas.microsoft.com/office/powerpoint/2010/main" val="376456251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703947-A8A0-B617-8B59-B27CC6B6674E}"/>
            </a:ext>
          </a:extLst>
        </p:cNvPr>
        <p:cNvGrpSpPr/>
        <p:nvPr/>
      </p:nvGrpSpPr>
      <p:grpSpPr>
        <a:xfrm>
          <a:off x="0" y="0"/>
          <a:ext cx="0" cy="0"/>
          <a:chOff x="0" y="0"/>
          <a:chExt cx="0" cy="0"/>
        </a:xfrm>
      </p:grpSpPr>
      <p:sp>
        <p:nvSpPr>
          <p:cNvPr id="3" name="Teilkreis 2">
            <a:extLst>
              <a:ext uri="{FF2B5EF4-FFF2-40B4-BE49-F238E27FC236}">
                <a16:creationId xmlns:a16="http://schemas.microsoft.com/office/drawing/2014/main" id="{73414033-5F8E-90A1-E1C4-C2B0421DED2D}"/>
              </a:ext>
            </a:extLst>
          </p:cNvPr>
          <p:cNvSpPr/>
          <p:nvPr/>
        </p:nvSpPr>
        <p:spPr>
          <a:xfrm rot="18900000">
            <a:off x="1446852" y="2172742"/>
            <a:ext cx="2183966" cy="2183966"/>
          </a:xfrm>
          <a:prstGeom prst="pie">
            <a:avLst/>
          </a:prstGeom>
          <a:solidFill>
            <a:srgbClr val="009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endParaRPr>
          </a:p>
        </p:txBody>
      </p:sp>
      <p:sp>
        <p:nvSpPr>
          <p:cNvPr id="4" name="Ellipse 3">
            <a:extLst>
              <a:ext uri="{FF2B5EF4-FFF2-40B4-BE49-F238E27FC236}">
                <a16:creationId xmlns:a16="http://schemas.microsoft.com/office/drawing/2014/main" id="{4F5681A8-E088-F399-9EF7-E776EE6D5491}"/>
              </a:ext>
            </a:extLst>
          </p:cNvPr>
          <p:cNvSpPr/>
          <p:nvPr/>
        </p:nvSpPr>
        <p:spPr>
          <a:xfrm>
            <a:off x="1633366" y="2359256"/>
            <a:ext cx="1810936" cy="18109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Textfeld 4">
            <a:extLst>
              <a:ext uri="{FF2B5EF4-FFF2-40B4-BE49-F238E27FC236}">
                <a16:creationId xmlns:a16="http://schemas.microsoft.com/office/drawing/2014/main" id="{2D9AFF95-C2AD-2C16-E0AD-25D4134AA827}"/>
              </a:ext>
            </a:extLst>
          </p:cNvPr>
          <p:cNvSpPr txBox="1"/>
          <p:nvPr/>
        </p:nvSpPr>
        <p:spPr>
          <a:xfrm>
            <a:off x="1633364" y="2603003"/>
            <a:ext cx="1810938" cy="1446550"/>
          </a:xfrm>
          <a:prstGeom prst="rect">
            <a:avLst/>
          </a:prstGeom>
          <a:noFill/>
        </p:spPr>
        <p:txBody>
          <a:bodyPr wrap="square" rtlCol="0">
            <a:spAutoFit/>
          </a:bodyPr>
          <a:lstStyle/>
          <a:p>
            <a:pPr algn="ctr"/>
            <a:r>
              <a:rPr lang="de-DE" sz="8800" b="1" dirty="0">
                <a:solidFill>
                  <a:schemeClr val="tx1"/>
                </a:solidFill>
                <a:latin typeface="Rockwell" panose="02060603020205020403" pitchFamily="18" charset="77"/>
              </a:rPr>
              <a:t>3</a:t>
            </a:r>
          </a:p>
        </p:txBody>
      </p:sp>
      <p:sp>
        <p:nvSpPr>
          <p:cNvPr id="6" name="Textfeld 5">
            <a:extLst>
              <a:ext uri="{FF2B5EF4-FFF2-40B4-BE49-F238E27FC236}">
                <a16:creationId xmlns:a16="http://schemas.microsoft.com/office/drawing/2014/main" id="{E0A47403-34FD-F38E-8299-AE658559F375}"/>
              </a:ext>
            </a:extLst>
          </p:cNvPr>
          <p:cNvSpPr txBox="1"/>
          <p:nvPr/>
        </p:nvSpPr>
        <p:spPr>
          <a:xfrm>
            <a:off x="3638548" y="2664559"/>
            <a:ext cx="8553451" cy="1323439"/>
          </a:xfrm>
          <a:prstGeom prst="rect">
            <a:avLst/>
          </a:prstGeom>
          <a:noFill/>
        </p:spPr>
        <p:txBody>
          <a:bodyPr wrap="square" rtlCol="0">
            <a:spAutoFit/>
          </a:bodyPr>
          <a:lstStyle/>
          <a:p>
            <a:pPr algn="ctr"/>
            <a:r>
              <a:rPr lang="de-DE" sz="8000" dirty="0">
                <a:latin typeface="Rockwell" panose="02060603020205020403" pitchFamily="18" charset="77"/>
              </a:rPr>
              <a:t>Auf die </a:t>
            </a:r>
            <a:r>
              <a:rPr lang="de-DE" sz="8000" b="1" dirty="0">
                <a:latin typeface="Rockwell" panose="02060603020205020403" pitchFamily="18" charset="77"/>
              </a:rPr>
              <a:t>Plätze</a:t>
            </a:r>
            <a:r>
              <a:rPr lang="de-DE" sz="8000" dirty="0">
                <a:latin typeface="Rockwell" panose="02060603020205020403" pitchFamily="18" charset="77"/>
              </a:rPr>
              <a:t>,</a:t>
            </a:r>
          </a:p>
        </p:txBody>
      </p:sp>
      <p:sp>
        <p:nvSpPr>
          <p:cNvPr id="7" name="Textfeld 19">
            <a:extLst>
              <a:ext uri="{FF2B5EF4-FFF2-40B4-BE49-F238E27FC236}">
                <a16:creationId xmlns:a16="http://schemas.microsoft.com/office/drawing/2014/main" id="{1F78022E-246D-EA08-27A2-F12F3DDD4290}"/>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5</a:t>
            </a:fld>
            <a:endParaRPr lang="de-DE" dirty="0">
              <a:latin typeface="Aptos" panose="020B0004020202020204" pitchFamily="34" charset="0"/>
            </a:endParaRPr>
          </a:p>
        </p:txBody>
      </p:sp>
    </p:spTree>
    <p:extLst>
      <p:ext uri="{BB962C8B-B14F-4D97-AF65-F5344CB8AC3E}">
        <p14:creationId xmlns:p14="http://schemas.microsoft.com/office/powerpoint/2010/main" val="436993028"/>
      </p:ext>
    </p:extLst>
  </p:cSld>
  <p:clrMapOvr>
    <a:masterClrMapping/>
  </p:clrMapOvr>
  <mc:AlternateContent xmlns:mc="http://schemas.openxmlformats.org/markup-compatibility/2006">
    <mc:Choice xmlns:p159="http://schemas.microsoft.com/office/powerpoint/2015/09/main" Requires="p159">
      <p:transition spd="slow" advTm="2000">
        <p159:morph option="byChar"/>
      </p:transition>
    </mc:Choice>
    <mc:Fallback>
      <p:transition spd="slow" advTm="2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703947-A8A0-B617-8B59-B27CC6B6674E}"/>
            </a:ext>
          </a:extLst>
        </p:cNvPr>
        <p:cNvGrpSpPr/>
        <p:nvPr/>
      </p:nvGrpSpPr>
      <p:grpSpPr>
        <a:xfrm>
          <a:off x="0" y="0"/>
          <a:ext cx="0" cy="0"/>
          <a:chOff x="0" y="0"/>
          <a:chExt cx="0" cy="0"/>
        </a:xfrm>
      </p:grpSpPr>
      <p:sp>
        <p:nvSpPr>
          <p:cNvPr id="2" name="Textfeld 1">
            <a:extLst>
              <a:ext uri="{FF2B5EF4-FFF2-40B4-BE49-F238E27FC236}">
                <a16:creationId xmlns:a16="http://schemas.microsoft.com/office/drawing/2014/main" id="{5FFE7250-80E1-7C40-CAB0-6AA807AA4D79}"/>
              </a:ext>
            </a:extLst>
          </p:cNvPr>
          <p:cNvSpPr txBox="1"/>
          <p:nvPr/>
        </p:nvSpPr>
        <p:spPr>
          <a:xfrm>
            <a:off x="3638549" y="2664558"/>
            <a:ext cx="8553451" cy="1323439"/>
          </a:xfrm>
          <a:prstGeom prst="rect">
            <a:avLst/>
          </a:prstGeom>
          <a:noFill/>
        </p:spPr>
        <p:txBody>
          <a:bodyPr wrap="square" rtlCol="0">
            <a:spAutoFit/>
          </a:bodyPr>
          <a:lstStyle/>
          <a:p>
            <a:pPr algn="ctr"/>
            <a:r>
              <a:rPr lang="de-DE" sz="8000" b="1" dirty="0">
                <a:latin typeface="Rockwell" panose="02060603020205020403" pitchFamily="18" charset="77"/>
              </a:rPr>
              <a:t>fertig</a:t>
            </a:r>
            <a:r>
              <a:rPr lang="de-DE" sz="8000" dirty="0">
                <a:latin typeface="Rockwell" panose="02060603020205020403" pitchFamily="18" charset="77"/>
              </a:rPr>
              <a:t>,</a:t>
            </a:r>
          </a:p>
        </p:txBody>
      </p:sp>
      <p:sp>
        <p:nvSpPr>
          <p:cNvPr id="3" name="Teilkreis 2">
            <a:extLst>
              <a:ext uri="{FF2B5EF4-FFF2-40B4-BE49-F238E27FC236}">
                <a16:creationId xmlns:a16="http://schemas.microsoft.com/office/drawing/2014/main" id="{73414033-5F8E-90A1-E1C4-C2B0421DED2D}"/>
              </a:ext>
            </a:extLst>
          </p:cNvPr>
          <p:cNvSpPr/>
          <p:nvPr/>
        </p:nvSpPr>
        <p:spPr>
          <a:xfrm rot="2700000">
            <a:off x="1446852" y="2172742"/>
            <a:ext cx="2183966" cy="2183966"/>
          </a:xfrm>
          <a:prstGeom prst="pie">
            <a:avLst/>
          </a:prstGeom>
          <a:solidFill>
            <a:srgbClr val="009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endParaRPr>
          </a:p>
        </p:txBody>
      </p:sp>
      <p:sp>
        <p:nvSpPr>
          <p:cNvPr id="4" name="Ellipse 3">
            <a:extLst>
              <a:ext uri="{FF2B5EF4-FFF2-40B4-BE49-F238E27FC236}">
                <a16:creationId xmlns:a16="http://schemas.microsoft.com/office/drawing/2014/main" id="{4F5681A8-E088-F399-9EF7-E776EE6D5491}"/>
              </a:ext>
            </a:extLst>
          </p:cNvPr>
          <p:cNvSpPr/>
          <p:nvPr/>
        </p:nvSpPr>
        <p:spPr>
          <a:xfrm>
            <a:off x="1633366" y="2359256"/>
            <a:ext cx="1810936" cy="18109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Textfeld 4">
            <a:extLst>
              <a:ext uri="{FF2B5EF4-FFF2-40B4-BE49-F238E27FC236}">
                <a16:creationId xmlns:a16="http://schemas.microsoft.com/office/drawing/2014/main" id="{2D9AFF95-C2AD-2C16-E0AD-25D4134AA827}"/>
              </a:ext>
            </a:extLst>
          </p:cNvPr>
          <p:cNvSpPr txBox="1"/>
          <p:nvPr/>
        </p:nvSpPr>
        <p:spPr>
          <a:xfrm>
            <a:off x="1633364" y="2603003"/>
            <a:ext cx="1810938" cy="1446550"/>
          </a:xfrm>
          <a:prstGeom prst="rect">
            <a:avLst/>
          </a:prstGeom>
          <a:noFill/>
        </p:spPr>
        <p:txBody>
          <a:bodyPr wrap="square" rtlCol="0">
            <a:spAutoFit/>
          </a:bodyPr>
          <a:lstStyle/>
          <a:p>
            <a:pPr algn="ctr"/>
            <a:r>
              <a:rPr lang="de-DE" sz="8800" b="1" dirty="0">
                <a:solidFill>
                  <a:schemeClr val="tx1"/>
                </a:solidFill>
                <a:latin typeface="Rockwell" panose="02060603020205020403" pitchFamily="18" charset="77"/>
              </a:rPr>
              <a:t>2</a:t>
            </a:r>
          </a:p>
        </p:txBody>
      </p:sp>
      <p:sp>
        <p:nvSpPr>
          <p:cNvPr id="8" name="Textfeld 19">
            <a:extLst>
              <a:ext uri="{FF2B5EF4-FFF2-40B4-BE49-F238E27FC236}">
                <a16:creationId xmlns:a16="http://schemas.microsoft.com/office/drawing/2014/main" id="{A87F91CC-9AB7-AFCD-109A-ABC8B4640EAA}"/>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6</a:t>
            </a:fld>
            <a:endParaRPr lang="de-DE" dirty="0">
              <a:latin typeface="Aptos" panose="020B0004020202020204" pitchFamily="34" charset="0"/>
            </a:endParaRPr>
          </a:p>
        </p:txBody>
      </p:sp>
    </p:spTree>
    <p:extLst>
      <p:ext uri="{BB962C8B-B14F-4D97-AF65-F5344CB8AC3E}">
        <p14:creationId xmlns:p14="http://schemas.microsoft.com/office/powerpoint/2010/main" val="1008887252"/>
      </p:ext>
    </p:extLst>
  </p:cSld>
  <p:clrMapOvr>
    <a:masterClrMapping/>
  </p:clrMapOvr>
  <mc:AlternateContent xmlns:mc="http://schemas.openxmlformats.org/markup-compatibility/2006">
    <mc:Choice xmlns:p159="http://schemas.microsoft.com/office/powerpoint/2015/09/main" Requires="p159">
      <p:transition spd="slow" advTm="2000">
        <p159:morph option="byChar"/>
      </p:transition>
    </mc:Choice>
    <mc:Fallback>
      <p:transition spd="slow" advTm="2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703947-A8A0-B617-8B59-B27CC6B6674E}"/>
            </a:ext>
          </a:extLst>
        </p:cNvPr>
        <p:cNvGrpSpPr/>
        <p:nvPr/>
      </p:nvGrpSpPr>
      <p:grpSpPr>
        <a:xfrm>
          <a:off x="0" y="0"/>
          <a:ext cx="0" cy="0"/>
          <a:chOff x="0" y="0"/>
          <a:chExt cx="0" cy="0"/>
        </a:xfrm>
      </p:grpSpPr>
      <p:sp>
        <p:nvSpPr>
          <p:cNvPr id="3" name="Teilkreis 2">
            <a:extLst>
              <a:ext uri="{FF2B5EF4-FFF2-40B4-BE49-F238E27FC236}">
                <a16:creationId xmlns:a16="http://schemas.microsoft.com/office/drawing/2014/main" id="{73414033-5F8E-90A1-E1C4-C2B0421DED2D}"/>
              </a:ext>
            </a:extLst>
          </p:cNvPr>
          <p:cNvSpPr/>
          <p:nvPr/>
        </p:nvSpPr>
        <p:spPr>
          <a:xfrm rot="8100000">
            <a:off x="1446852" y="2172742"/>
            <a:ext cx="2183966" cy="2183966"/>
          </a:xfrm>
          <a:prstGeom prst="pie">
            <a:avLst/>
          </a:prstGeom>
          <a:solidFill>
            <a:srgbClr val="DDD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solidFill>
            </a:endParaRPr>
          </a:p>
        </p:txBody>
      </p:sp>
      <p:sp>
        <p:nvSpPr>
          <p:cNvPr id="4" name="Ellipse 3">
            <a:extLst>
              <a:ext uri="{FF2B5EF4-FFF2-40B4-BE49-F238E27FC236}">
                <a16:creationId xmlns:a16="http://schemas.microsoft.com/office/drawing/2014/main" id="{4F5681A8-E088-F399-9EF7-E776EE6D5491}"/>
              </a:ext>
            </a:extLst>
          </p:cNvPr>
          <p:cNvSpPr/>
          <p:nvPr/>
        </p:nvSpPr>
        <p:spPr>
          <a:xfrm>
            <a:off x="1633366" y="2359256"/>
            <a:ext cx="1810936" cy="18109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Textfeld 4">
            <a:extLst>
              <a:ext uri="{FF2B5EF4-FFF2-40B4-BE49-F238E27FC236}">
                <a16:creationId xmlns:a16="http://schemas.microsoft.com/office/drawing/2014/main" id="{2D9AFF95-C2AD-2C16-E0AD-25D4134AA827}"/>
              </a:ext>
            </a:extLst>
          </p:cNvPr>
          <p:cNvSpPr txBox="1"/>
          <p:nvPr/>
        </p:nvSpPr>
        <p:spPr>
          <a:xfrm>
            <a:off x="1633364" y="2603003"/>
            <a:ext cx="1810938" cy="1446550"/>
          </a:xfrm>
          <a:prstGeom prst="rect">
            <a:avLst/>
          </a:prstGeom>
          <a:noFill/>
        </p:spPr>
        <p:txBody>
          <a:bodyPr wrap="square" rtlCol="0">
            <a:spAutoFit/>
          </a:bodyPr>
          <a:lstStyle/>
          <a:p>
            <a:pPr algn="ctr"/>
            <a:r>
              <a:rPr lang="de-DE" sz="8800" b="1" dirty="0">
                <a:solidFill>
                  <a:schemeClr val="tx1"/>
                </a:solidFill>
                <a:latin typeface="Rockwell" panose="02060603020205020403" pitchFamily="18" charset="77"/>
              </a:rPr>
              <a:t>1</a:t>
            </a:r>
          </a:p>
        </p:txBody>
      </p:sp>
      <p:sp>
        <p:nvSpPr>
          <p:cNvPr id="7" name="Textfeld 6">
            <a:extLst>
              <a:ext uri="{FF2B5EF4-FFF2-40B4-BE49-F238E27FC236}">
                <a16:creationId xmlns:a16="http://schemas.microsoft.com/office/drawing/2014/main" id="{DAA4B0F8-F143-23D1-B0DF-54964BC0A739}"/>
              </a:ext>
            </a:extLst>
          </p:cNvPr>
          <p:cNvSpPr txBox="1"/>
          <p:nvPr/>
        </p:nvSpPr>
        <p:spPr>
          <a:xfrm>
            <a:off x="3638549" y="2664558"/>
            <a:ext cx="8553451" cy="1323439"/>
          </a:xfrm>
          <a:prstGeom prst="rect">
            <a:avLst/>
          </a:prstGeom>
          <a:noFill/>
        </p:spPr>
        <p:txBody>
          <a:bodyPr wrap="square" rtlCol="0">
            <a:spAutoFit/>
          </a:bodyPr>
          <a:lstStyle/>
          <a:p>
            <a:pPr algn="ctr"/>
            <a:r>
              <a:rPr lang="de-DE" sz="8000" b="1" dirty="0">
                <a:latin typeface="Rockwell" panose="02060603020205020403" pitchFamily="18" charset="77"/>
              </a:rPr>
              <a:t>los!</a:t>
            </a:r>
          </a:p>
        </p:txBody>
      </p:sp>
      <p:sp>
        <p:nvSpPr>
          <p:cNvPr id="6" name="Textfeld 19">
            <a:extLst>
              <a:ext uri="{FF2B5EF4-FFF2-40B4-BE49-F238E27FC236}">
                <a16:creationId xmlns:a16="http://schemas.microsoft.com/office/drawing/2014/main" id="{88C8EB72-9014-E9D5-254A-AC432F04C7CC}"/>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7</a:t>
            </a:fld>
            <a:endParaRPr lang="de-DE" dirty="0">
              <a:latin typeface="Aptos" panose="020B0004020202020204" pitchFamily="34" charset="0"/>
            </a:endParaRPr>
          </a:p>
        </p:txBody>
      </p:sp>
    </p:spTree>
    <p:extLst>
      <p:ext uri="{BB962C8B-B14F-4D97-AF65-F5344CB8AC3E}">
        <p14:creationId xmlns:p14="http://schemas.microsoft.com/office/powerpoint/2010/main" val="3260154699"/>
      </p:ext>
    </p:extLst>
  </p:cSld>
  <p:clrMapOvr>
    <a:masterClrMapping/>
  </p:clrMapOvr>
  <mc:AlternateContent xmlns:mc="http://schemas.openxmlformats.org/markup-compatibility/2006">
    <mc:Choice xmlns:p159="http://schemas.microsoft.com/office/powerpoint/2015/09/main" Requires="p159">
      <p:transition spd="slow" advTm="2000">
        <p159:morph option="byChar"/>
      </p:transition>
    </mc:Choice>
    <mc:Fallback>
      <p:transition spd="slow" advTm="2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descr="Ein Bild, das Text, Menschliches Gesicht, Frau, Screenshot enthält.&#10;&#10;Automatisch generierte Beschreibung">
            <a:extLst>
              <a:ext uri="{FF2B5EF4-FFF2-40B4-BE49-F238E27FC236}">
                <a16:creationId xmlns:a16="http://schemas.microsoft.com/office/drawing/2014/main" id="{D25EFE50-5AEC-2E2B-F6D2-B3F328FD8C39}"/>
              </a:ext>
            </a:extLst>
          </p:cNvPr>
          <p:cNvPicPr>
            <a:picLocks noChangeAspect="1"/>
          </p:cNvPicPr>
          <p:nvPr/>
        </p:nvPicPr>
        <p:blipFill rotWithShape="1">
          <a:blip r:embed="rId3">
            <a:extLst>
              <a:ext uri="{28A0092B-C50C-407E-A947-70E740481C1C}">
                <a14:useLocalDpi xmlns:a14="http://schemas.microsoft.com/office/drawing/2010/main" val="0"/>
              </a:ext>
            </a:extLst>
          </a:blip>
          <a:srcRect r="66593" b="9160"/>
          <a:stretch/>
        </p:blipFill>
        <p:spPr>
          <a:xfrm>
            <a:off x="3644704" y="699184"/>
            <a:ext cx="4902591" cy="5459632"/>
          </a:xfrm>
          <a:prstGeom prst="rect">
            <a:avLst/>
          </a:prstGeom>
        </p:spPr>
      </p:pic>
      <p:sp>
        <p:nvSpPr>
          <p:cNvPr id="2" name="Textfeld 19">
            <a:extLst>
              <a:ext uri="{FF2B5EF4-FFF2-40B4-BE49-F238E27FC236}">
                <a16:creationId xmlns:a16="http://schemas.microsoft.com/office/drawing/2014/main" id="{B7B84C67-2574-25A4-2DC2-99FC6C3CD606}"/>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8</a:t>
            </a:fld>
            <a:endParaRPr lang="de-DE" dirty="0">
              <a:latin typeface="Aptos" panose="020B0004020202020204" pitchFamily="34" charset="0"/>
            </a:endParaRPr>
          </a:p>
        </p:txBody>
      </p:sp>
    </p:spTree>
    <p:extLst>
      <p:ext uri="{BB962C8B-B14F-4D97-AF65-F5344CB8AC3E}">
        <p14:creationId xmlns:p14="http://schemas.microsoft.com/office/powerpoint/2010/main" val="1187441611"/>
      </p:ext>
    </p:extLst>
  </p:cSld>
  <p:clrMapOvr>
    <a:masterClrMapping/>
  </p:clrMapOvr>
  <mc:AlternateContent xmlns:mc="http://schemas.openxmlformats.org/markup-compatibility/2006">
    <mc:Choice xmlns:p14="http://schemas.microsoft.com/office/powerpoint/2010/main" Requires="p14">
      <p:transition p14:dur="250" advTm="2000">
        <p:push dir="u"/>
      </p:transition>
    </mc:Choice>
    <mc:Fallback>
      <p:transition advTm="2000">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descr="Ein Bild, das Text, Screenshot, Schrift enthält.&#10;&#10;Automatisch generierte Beschreibung">
            <a:extLst>
              <a:ext uri="{FF2B5EF4-FFF2-40B4-BE49-F238E27FC236}">
                <a16:creationId xmlns:a16="http://schemas.microsoft.com/office/drawing/2014/main" id="{0830AC55-0416-8880-0DC8-E9418E55DD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2200" y="884735"/>
            <a:ext cx="9522547" cy="4739778"/>
          </a:xfrm>
          <a:prstGeom prst="rect">
            <a:avLst/>
          </a:prstGeom>
        </p:spPr>
      </p:pic>
      <p:sp>
        <p:nvSpPr>
          <p:cNvPr id="2" name="Textfeld 19">
            <a:extLst>
              <a:ext uri="{FF2B5EF4-FFF2-40B4-BE49-F238E27FC236}">
                <a16:creationId xmlns:a16="http://schemas.microsoft.com/office/drawing/2014/main" id="{0E58AE1A-ABDC-9349-92D0-FA73E619731E}"/>
              </a:ext>
            </a:extLst>
          </p:cNvPr>
          <p:cNvSpPr txBox="1">
            <a:spLocks/>
          </p:cNvSpPr>
          <p:nvPr/>
        </p:nvSpPr>
        <p:spPr>
          <a:xfrm>
            <a:off x="11208494" y="6165303"/>
            <a:ext cx="432123" cy="24622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a:lstStyle>
          <a:p>
            <a:pPr algn="r"/>
            <a:fld id="{86CB4B4D-7CA3-9044-876B-883B54F8677D}" type="slidenum">
              <a:rPr lang="de-DE" smtClean="0">
                <a:latin typeface="Aptos" panose="020B0004020202020204" pitchFamily="34" charset="0"/>
              </a:rPr>
              <a:pPr algn="r"/>
              <a:t>9</a:t>
            </a:fld>
            <a:endParaRPr lang="de-DE" dirty="0">
              <a:latin typeface="Aptos" panose="020B0004020202020204" pitchFamily="34" charset="0"/>
            </a:endParaRPr>
          </a:p>
        </p:txBody>
      </p:sp>
    </p:spTree>
    <p:extLst>
      <p:ext uri="{BB962C8B-B14F-4D97-AF65-F5344CB8AC3E}">
        <p14:creationId xmlns:p14="http://schemas.microsoft.com/office/powerpoint/2010/main" val="2775097516"/>
      </p:ext>
    </p:extLst>
  </p:cSld>
  <p:clrMapOvr>
    <a:masterClrMapping/>
  </p:clrMapOvr>
  <mc:AlternateContent xmlns:mc="http://schemas.openxmlformats.org/markup-compatibility/2006">
    <mc:Choice xmlns:p14="http://schemas.microsoft.com/office/powerpoint/2010/main" Requires="p14">
      <p:transition p14:dur="250" advTm="2000">
        <p:push dir="u"/>
      </p:transition>
    </mc:Choice>
    <mc:Fallback>
      <p:transition advTm="2000">
        <p:push dir="u"/>
      </p:transition>
    </mc:Fallback>
  </mc:AlternateContent>
</p:sld>
</file>

<file path=ppt/theme/theme1.xml><?xml version="1.0" encoding="utf-8"?>
<a:theme xmlns:a="http://schemas.openxmlformats.org/drawingml/2006/main" name="BMAS_ESF_PowerPoint">
  <a:themeElements>
    <a:clrScheme name="BMAS_ESF_PowerPoint">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BMAS_ESF_PowerPoint">
      <a:majorFont>
        <a:latin typeface="Helvetica"/>
        <a:ea typeface="Helvetica"/>
        <a:cs typeface="Helvetica"/>
      </a:majorFont>
      <a:minorFont>
        <a:latin typeface="Calibri"/>
        <a:ea typeface="Calibri"/>
        <a:cs typeface="Calibri"/>
      </a:minorFont>
    </a:fontScheme>
    <a:fmtScheme name="BMAS_ESF_PowerPo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MAS_ESF_PowerPoint">
  <a:themeElements>
    <a:clrScheme name="BMAS_ESF_PowerPoint">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BMAS_ESF_PowerPoint">
      <a:majorFont>
        <a:latin typeface="Helvetica"/>
        <a:ea typeface="Helvetica"/>
        <a:cs typeface="Helvetica"/>
      </a:majorFont>
      <a:minorFont>
        <a:latin typeface="Calibri"/>
        <a:ea typeface="Calibri"/>
        <a:cs typeface="Calibri"/>
      </a:minorFont>
    </a:fontScheme>
    <a:fmtScheme name="BMAS_ESF_PowerPoin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A5466D00B1E0A44C9E9B5D421CA7FF9F" ma:contentTypeVersion="20" ma:contentTypeDescription="Ein neues Dokument erstellen." ma:contentTypeScope="" ma:versionID="5a69a01682e839749c31abb4e06d5af6">
  <xsd:schema xmlns:xsd="http://www.w3.org/2001/XMLSchema" xmlns:xs="http://www.w3.org/2001/XMLSchema" xmlns:p="http://schemas.microsoft.com/office/2006/metadata/properties" xmlns:ns2="6ab7814e-fee3-4951-8029-427ff21e4446" xmlns:ns3="3a16bf44-68da-47f6-baee-d87058f6986a" targetNamespace="http://schemas.microsoft.com/office/2006/metadata/properties" ma:root="true" ma:fieldsID="91d7a7bebbf3801014d1662f45423f67" ns2:_="" ns3:_="">
    <xsd:import namespace="6ab7814e-fee3-4951-8029-427ff21e4446"/>
    <xsd:import namespace="3a16bf44-68da-47f6-baee-d87058f6986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_Flow_SignoffStatus" minOccurs="0"/>
                <xsd:element ref="ns3:SharedWithUsers" minOccurs="0"/>
                <xsd:element ref="ns3:SharedWithDetails"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ab7814e-fee3-4951-8029-427ff21e444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tatus Unterschrift" ma:internalName="Status_x0020_Unterschrift">
      <xsd:simpleType>
        <xsd:restriction base="dms:Text"/>
      </xsd:simpleType>
    </xsd:element>
    <xsd:element name="MediaServiceLocation" ma:index="21" nillable="true" ma:displayName="Location" ma:internalName="MediaServiceLocation" ma:readOnly="true">
      <xsd:simpleType>
        <xsd:restriction base="dms:Text"/>
      </xsd:simpleType>
    </xsd:element>
    <xsd:element name="lcf76f155ced4ddcb4097134ff3c332f" ma:index="23" nillable="true" ma:taxonomy="true" ma:internalName="lcf76f155ced4ddcb4097134ff3c332f" ma:taxonomyFieldName="MediaServiceImageTags" ma:displayName="Bildmarkierungen" ma:readOnly="false" ma:fieldId="{5cf76f15-5ced-4ddc-b409-7134ff3c332f}" ma:taxonomyMulti="true" ma:sspId="ee742308-cb55-41f3-ae3d-2ef31cdb54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a16bf44-68da-47f6-baee-d87058f6986a" elementFormDefault="qualified">
    <xsd:import namespace="http://schemas.microsoft.com/office/2006/documentManagement/types"/>
    <xsd:import namespace="http://schemas.microsoft.com/office/infopath/2007/PartnerControls"/>
    <xsd:element name="SharedWithUsers" ma:index="19"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Freigegeben für - Details" ma:internalName="SharedWithDetails" ma:readOnly="true">
      <xsd:simpleType>
        <xsd:restriction base="dms:Note">
          <xsd:maxLength value="255"/>
        </xsd:restriction>
      </xsd:simpleType>
    </xsd:element>
    <xsd:element name="TaxCatchAll" ma:index="24" nillable="true" ma:displayName="Taxonomy Catch All Column" ma:hidden="true" ma:list="{aeb9fe78-961a-4414-987a-7b8220aae07b}" ma:internalName="TaxCatchAll" ma:showField="CatchAllData" ma:web="3a16bf44-68da-47f6-baee-d87058f6986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Flow_SignoffStatus xmlns="6ab7814e-fee3-4951-8029-427ff21e4446" xsi:nil="true"/>
    <lcf76f155ced4ddcb4097134ff3c332f xmlns="6ab7814e-fee3-4951-8029-427ff21e4446">
      <Terms xmlns="http://schemas.microsoft.com/office/infopath/2007/PartnerControls"/>
    </lcf76f155ced4ddcb4097134ff3c332f>
    <TaxCatchAll xmlns="3a16bf44-68da-47f6-baee-d87058f6986a" xsi:nil="true"/>
  </documentManagement>
</p:properties>
</file>

<file path=customXml/itemProps1.xml><?xml version="1.0" encoding="utf-8"?>
<ds:datastoreItem xmlns:ds="http://schemas.openxmlformats.org/officeDocument/2006/customXml" ds:itemID="{477A7DF2-F681-4A67-B3EC-48E7C8E182E5}">
  <ds:schemaRefs>
    <ds:schemaRef ds:uri="http://schemas.microsoft.com/sharepoint/v3/contenttype/forms"/>
  </ds:schemaRefs>
</ds:datastoreItem>
</file>

<file path=customXml/itemProps2.xml><?xml version="1.0" encoding="utf-8"?>
<ds:datastoreItem xmlns:ds="http://schemas.openxmlformats.org/officeDocument/2006/customXml" ds:itemID="{69C155EE-D918-4DD0-B2D0-45642E924FDB}">
  <ds:schemaRefs>
    <ds:schemaRef ds:uri="3a16bf44-68da-47f6-baee-d87058f6986a"/>
    <ds:schemaRef ds:uri="6ab7814e-fee3-4951-8029-427ff21e444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9D0AC745-8A10-4BFD-AF04-32DB990B8EDC}">
  <ds:schemaRefs>
    <ds:schemaRef ds:uri="3a16bf44-68da-47f6-baee-d87058f6986a"/>
    <ds:schemaRef ds:uri="6ab7814e-fee3-4951-8029-427ff21e4446"/>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0</TotalTime>
  <Words>1948</Words>
  <Application>Microsoft Office PowerPoint</Application>
  <PresentationFormat>Breitbild</PresentationFormat>
  <Paragraphs>291</Paragraphs>
  <Slides>43</Slides>
  <Notes>34</Notes>
  <HiddenSlides>0</HiddenSlides>
  <MMClips>0</MMClips>
  <ScaleCrop>false</ScaleCrop>
  <HeadingPairs>
    <vt:vector size="6" baseType="variant">
      <vt:variant>
        <vt:lpstr>Verwendete Schriftarten</vt:lpstr>
      </vt:variant>
      <vt:variant>
        <vt:i4>10</vt:i4>
      </vt:variant>
      <vt:variant>
        <vt:lpstr>Design</vt:lpstr>
      </vt:variant>
      <vt:variant>
        <vt:i4>1</vt:i4>
      </vt:variant>
      <vt:variant>
        <vt:lpstr>Folientitel</vt:lpstr>
      </vt:variant>
      <vt:variant>
        <vt:i4>43</vt:i4>
      </vt:variant>
    </vt:vector>
  </HeadingPairs>
  <TitlesOfParts>
    <vt:vector size="54" baseType="lpstr">
      <vt:lpstr>Aptos</vt:lpstr>
      <vt:lpstr>Arial</vt:lpstr>
      <vt:lpstr>Calibri</vt:lpstr>
      <vt:lpstr>Roboto Light</vt:lpstr>
      <vt:lpstr>Roboto Slab Light</vt:lpstr>
      <vt:lpstr>Roboto Slab Regular Bold</vt:lpstr>
      <vt:lpstr>Rockwell</vt:lpstr>
      <vt:lpstr>Symbol</vt:lpstr>
      <vt:lpstr>Titillium Web</vt:lpstr>
      <vt:lpstr>Wingdings</vt:lpstr>
      <vt:lpstr>BMAS_ESF_PowerPoint</vt:lpstr>
      <vt:lpstr>Da.Gegen.Rede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Klein, Angela</cp:lastModifiedBy>
  <cp:revision>1</cp:revision>
  <dcterms:modified xsi:type="dcterms:W3CDTF">2026-02-06T13:27:05Z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0x010100A5466D00B1E0A44C9E9B5D421CA7FF9F</vt:lpwstr>
  </property>
  <property fmtid="{D5CDD505-2E9C-101B-9397-08002B2CF9AE}" pid="3" name="MediaServiceImageTags">
    <vt:lpwstr/>
  </property>
</Properties>
</file>