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</p:sldIdLst>
  <p:sldSz cx="5327650" cy="3779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38"/>
    <p:restoredTop sz="94719"/>
  </p:normalViewPr>
  <p:slideViewPr>
    <p:cSldViewPr snapToGrid="0" snapToObjects="1">
      <p:cViewPr>
        <p:scale>
          <a:sx n="250" d="100"/>
          <a:sy n="250" d="100"/>
        </p:scale>
        <p:origin x="222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618599"/>
            <a:ext cx="4528503" cy="1315944"/>
          </a:xfrm>
        </p:spPr>
        <p:txBody>
          <a:bodyPr anchor="b"/>
          <a:lstStyle>
            <a:lvl1pPr algn="ctr">
              <a:defRPr sz="330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1985290"/>
            <a:ext cx="3995738" cy="912586"/>
          </a:xfrm>
        </p:spPr>
        <p:txBody>
          <a:bodyPr/>
          <a:lstStyle>
            <a:lvl1pPr marL="0" indent="0" algn="ctr">
              <a:buNone/>
              <a:defRPr sz="1323"/>
            </a:lvl1pPr>
            <a:lvl2pPr marL="252009" indent="0" algn="ctr">
              <a:buNone/>
              <a:defRPr sz="1102"/>
            </a:lvl2pPr>
            <a:lvl3pPr marL="504017" indent="0" algn="ctr">
              <a:buNone/>
              <a:defRPr sz="992"/>
            </a:lvl3pPr>
            <a:lvl4pPr marL="756026" indent="0" algn="ctr">
              <a:buNone/>
              <a:defRPr sz="882"/>
            </a:lvl4pPr>
            <a:lvl5pPr marL="1008035" indent="0" algn="ctr">
              <a:buNone/>
              <a:defRPr sz="882"/>
            </a:lvl5pPr>
            <a:lvl6pPr marL="1260043" indent="0" algn="ctr">
              <a:buNone/>
              <a:defRPr sz="882"/>
            </a:lvl6pPr>
            <a:lvl7pPr marL="1512052" indent="0" algn="ctr">
              <a:buNone/>
              <a:defRPr sz="882"/>
            </a:lvl7pPr>
            <a:lvl8pPr marL="1764060" indent="0" algn="ctr">
              <a:buNone/>
              <a:defRPr sz="882"/>
            </a:lvl8pPr>
            <a:lvl9pPr marL="2016069" indent="0" algn="ctr">
              <a:buNone/>
              <a:defRPr sz="882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91A-669F-A743-AB46-6F800BD29244}" type="datetimeFigureOut">
              <a:rPr lang="de-DE" smtClean="0"/>
              <a:t>24.05.19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3A0-B4FF-224A-8E33-7842BEE04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73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91A-669F-A743-AB46-6F800BD29244}" type="datetimeFigureOut">
              <a:rPr lang="de-DE" smtClean="0"/>
              <a:t>24.05.19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3A0-B4FF-224A-8E33-7842BEE04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11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201241"/>
            <a:ext cx="1148775" cy="32032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201241"/>
            <a:ext cx="3379728" cy="32032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91A-669F-A743-AB46-6F800BD29244}" type="datetimeFigureOut">
              <a:rPr lang="de-DE" smtClean="0"/>
              <a:t>24.05.19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3A0-B4FF-224A-8E33-7842BEE04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31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91A-669F-A743-AB46-6F800BD29244}" type="datetimeFigureOut">
              <a:rPr lang="de-DE" smtClean="0"/>
              <a:t>24.05.19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3A0-B4FF-224A-8E33-7842BEE04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02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942336"/>
            <a:ext cx="4595098" cy="1572307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2529518"/>
            <a:ext cx="4595098" cy="826839"/>
          </a:xfrm>
        </p:spPr>
        <p:txBody>
          <a:bodyPr/>
          <a:lstStyle>
            <a:lvl1pPr marL="0" indent="0">
              <a:buNone/>
              <a:defRPr sz="1323">
                <a:solidFill>
                  <a:schemeClr val="tx1"/>
                </a:solidFill>
              </a:defRPr>
            </a:lvl1pPr>
            <a:lvl2pPr marL="252009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91A-669F-A743-AB46-6F800BD29244}" type="datetimeFigureOut">
              <a:rPr lang="de-DE" smtClean="0"/>
              <a:t>24.05.19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3A0-B4FF-224A-8E33-7842BEE04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35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1006207"/>
            <a:ext cx="2264251" cy="23982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1006207"/>
            <a:ext cx="2264251" cy="23982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91A-669F-A743-AB46-6F800BD29244}" type="datetimeFigureOut">
              <a:rPr lang="de-DE" smtClean="0"/>
              <a:t>24.05.19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3A0-B4FF-224A-8E33-7842BEE04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4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201242"/>
            <a:ext cx="4595098" cy="73059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926586"/>
            <a:ext cx="2253845" cy="454105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1380691"/>
            <a:ext cx="2253845" cy="2030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926586"/>
            <a:ext cx="2264945" cy="454105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1380691"/>
            <a:ext cx="2264945" cy="20307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91A-669F-A743-AB46-6F800BD29244}" type="datetimeFigureOut">
              <a:rPr lang="de-DE" smtClean="0"/>
              <a:t>24.05.19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3A0-B4FF-224A-8E33-7842BEE04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310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91A-669F-A743-AB46-6F800BD29244}" type="datetimeFigureOut">
              <a:rPr lang="de-DE" smtClean="0"/>
              <a:t>24.05.19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3A0-B4FF-224A-8E33-7842BEE04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59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91A-669F-A743-AB46-6F800BD29244}" type="datetimeFigureOut">
              <a:rPr lang="de-DE" smtClean="0"/>
              <a:t>24.05.19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3A0-B4FF-224A-8E33-7842BEE04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115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251989"/>
            <a:ext cx="1718306" cy="881962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544227"/>
            <a:ext cx="2697123" cy="2686135"/>
          </a:xfrm>
        </p:spPr>
        <p:txBody>
          <a:bodyPr/>
          <a:lstStyle>
            <a:lvl1pPr>
              <a:defRPr sz="1764"/>
            </a:lvl1pPr>
            <a:lvl2pPr>
              <a:defRPr sz="1543"/>
            </a:lvl2pPr>
            <a:lvl3pPr>
              <a:defRPr sz="1323"/>
            </a:lvl3pPr>
            <a:lvl4pPr>
              <a:defRPr sz="1102"/>
            </a:lvl4pPr>
            <a:lvl5pPr>
              <a:defRPr sz="1102"/>
            </a:lvl5pPr>
            <a:lvl6pPr>
              <a:defRPr sz="1102"/>
            </a:lvl6pPr>
            <a:lvl7pPr>
              <a:defRPr sz="1102"/>
            </a:lvl7pPr>
            <a:lvl8pPr>
              <a:defRPr sz="1102"/>
            </a:lvl8pPr>
            <a:lvl9pPr>
              <a:defRPr sz="1102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1133952"/>
            <a:ext cx="1718306" cy="2100785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91A-669F-A743-AB46-6F800BD29244}" type="datetimeFigureOut">
              <a:rPr lang="de-DE" smtClean="0"/>
              <a:t>24.05.19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3A0-B4FF-224A-8E33-7842BEE04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986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251989"/>
            <a:ext cx="1718306" cy="881962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544227"/>
            <a:ext cx="2697123" cy="2686135"/>
          </a:xfrm>
        </p:spPr>
        <p:txBody>
          <a:bodyPr anchor="t"/>
          <a:lstStyle>
            <a:lvl1pPr marL="0" indent="0">
              <a:buNone/>
              <a:defRPr sz="1764"/>
            </a:lvl1pPr>
            <a:lvl2pPr marL="252009" indent="0">
              <a:buNone/>
              <a:defRPr sz="1543"/>
            </a:lvl2pPr>
            <a:lvl3pPr marL="504017" indent="0">
              <a:buNone/>
              <a:defRPr sz="1323"/>
            </a:lvl3pPr>
            <a:lvl4pPr marL="756026" indent="0">
              <a:buNone/>
              <a:defRPr sz="1102"/>
            </a:lvl4pPr>
            <a:lvl5pPr marL="1008035" indent="0">
              <a:buNone/>
              <a:defRPr sz="1102"/>
            </a:lvl5pPr>
            <a:lvl6pPr marL="1260043" indent="0">
              <a:buNone/>
              <a:defRPr sz="1102"/>
            </a:lvl6pPr>
            <a:lvl7pPr marL="1512052" indent="0">
              <a:buNone/>
              <a:defRPr sz="1102"/>
            </a:lvl7pPr>
            <a:lvl8pPr marL="1764060" indent="0">
              <a:buNone/>
              <a:defRPr sz="1102"/>
            </a:lvl8pPr>
            <a:lvl9pPr marL="2016069" indent="0">
              <a:buNone/>
              <a:defRPr sz="110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1133952"/>
            <a:ext cx="1718306" cy="2100785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691A-669F-A743-AB46-6F800BD29244}" type="datetimeFigureOut">
              <a:rPr lang="de-DE" smtClean="0"/>
              <a:t>24.05.19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3A0-B4FF-224A-8E33-7842BEE04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49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201242"/>
            <a:ext cx="4595098" cy="730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1006207"/>
            <a:ext cx="4595098" cy="239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3503351"/>
            <a:ext cx="1198721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4691A-669F-A743-AB46-6F800BD29244}" type="datetimeFigureOut">
              <a:rPr lang="de-DE" smtClean="0"/>
              <a:t>24.05.19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3503351"/>
            <a:ext cx="1798082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3503351"/>
            <a:ext cx="1198721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8B3A0-B4FF-224A-8E33-7842BEE047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61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279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5BA3560D-9196-B34D-9C84-CB835B3F7A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89" t="4831" r="3716" b="5031"/>
          <a:stretch/>
        </p:blipFill>
        <p:spPr>
          <a:xfrm rot="5400000">
            <a:off x="881379" y="-551179"/>
            <a:ext cx="3581404" cy="499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76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Benutzerdefiniert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Jennifer Schatz</dc:creator>
  <cp:lastModifiedBy>Jennifer Schatz</cp:lastModifiedBy>
  <cp:revision>1</cp:revision>
  <dcterms:created xsi:type="dcterms:W3CDTF">2019-05-24T11:44:30Z</dcterms:created>
  <dcterms:modified xsi:type="dcterms:W3CDTF">2019-05-24T11:47:25Z</dcterms:modified>
</cp:coreProperties>
</file>